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3"/>
  </p:notesMasterIdLst>
  <p:sldIdLst>
    <p:sldId id="256" r:id="rId2"/>
    <p:sldId id="288" r:id="rId3"/>
    <p:sldId id="314" r:id="rId4"/>
    <p:sldId id="315" r:id="rId5"/>
    <p:sldId id="270" r:id="rId6"/>
    <p:sldId id="317" r:id="rId7"/>
    <p:sldId id="321" r:id="rId8"/>
    <p:sldId id="318" r:id="rId9"/>
    <p:sldId id="320" r:id="rId10"/>
    <p:sldId id="322" r:id="rId11"/>
    <p:sldId id="402" r:id="rId12"/>
  </p:sldIdLst>
  <p:sldSz cx="12192000" cy="6858000"/>
  <p:notesSz cx="6858000" cy="9144000"/>
  <p:embeddedFontLst>
    <p:embeddedFont>
      <p:font typeface="Avenir Next LT Pro" panose="020B0504020202020204" pitchFamily="34" charset="-18"/>
      <p:regular r:id="rId14"/>
      <p:bold r:id="rId15"/>
      <p:italic r:id="rId16"/>
      <p:boldItalic r:id="rId17"/>
    </p:embeddedFon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Calibri Light" panose="020F0302020204030204" pitchFamily="34" charset="0"/>
      <p:regular r:id="rId22"/>
      <p:italic r:id="rId23"/>
    </p:embeddedFont>
    <p:embeddedFont>
      <p:font typeface="Cambria" panose="02040503050406030204" pitchFamily="18" charset="0"/>
      <p:regular r:id="rId24"/>
      <p:bold r:id="rId25"/>
      <p:italic r:id="rId26"/>
      <p:boldItalic r:id="rId27"/>
    </p:embeddedFont>
  </p:embeddedFontLst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Zadana sekcija" id="{1FA8F510-DCCC-405E-9F92-8058A7445443}">
          <p14:sldIdLst>
            <p14:sldId id="256"/>
            <p14:sldId id="288"/>
            <p14:sldId id="314"/>
            <p14:sldId id="315"/>
            <p14:sldId id="270"/>
            <p14:sldId id="317"/>
            <p14:sldId id="321"/>
            <p14:sldId id="318"/>
            <p14:sldId id="320"/>
            <p14:sldId id="322"/>
            <p14:sldId id="40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77" d="100"/>
          <a:sy n="77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font" Target="fonts/font14.fntdata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niša Vuksan" userId="3af124f9-b8e7-46e3-9422-21ae1d17ac0b" providerId="ADAL" clId="{820C67BC-A1DE-4D3F-BECF-674878571AF2}"/>
  </pc:docChgLst>
  <pc:docChgLst>
    <pc:chgData name="Siniša Vuksan" userId="3af124f9-b8e7-46e3-9422-21ae1d17ac0b" providerId="ADAL" clId="{885342F3-F8DA-4F60-B698-A22BE45ADE5F}"/>
    <pc:docChg chg="modSld">
      <pc:chgData name="Siniša Vuksan" userId="3af124f9-b8e7-46e3-9422-21ae1d17ac0b" providerId="ADAL" clId="{885342F3-F8DA-4F60-B698-A22BE45ADE5F}" dt="2021-01-26T06:36:51.444" v="6" actId="20577"/>
      <pc:docMkLst>
        <pc:docMk/>
      </pc:docMkLst>
      <pc:sldChg chg="modSp">
        <pc:chgData name="Siniša Vuksan" userId="3af124f9-b8e7-46e3-9422-21ae1d17ac0b" providerId="ADAL" clId="{885342F3-F8DA-4F60-B698-A22BE45ADE5F}" dt="2021-01-26T06:32:16.733" v="1" actId="20577"/>
        <pc:sldMkLst>
          <pc:docMk/>
          <pc:sldMk cId="2122178903" sldId="288"/>
        </pc:sldMkLst>
        <pc:spChg chg="mod">
          <ac:chgData name="Siniša Vuksan" userId="3af124f9-b8e7-46e3-9422-21ae1d17ac0b" providerId="ADAL" clId="{885342F3-F8DA-4F60-B698-A22BE45ADE5F}" dt="2021-01-26T06:32:16.733" v="1" actId="20577"/>
          <ac:spMkLst>
            <pc:docMk/>
            <pc:sldMk cId="2122178903" sldId="288"/>
            <ac:spMk id="15" creationId="{B6F6218F-B4B9-406F-B418-980485A9DCA8}"/>
          </ac:spMkLst>
        </pc:spChg>
      </pc:sldChg>
      <pc:sldChg chg="modSp">
        <pc:chgData name="Siniša Vuksan" userId="3af124f9-b8e7-46e3-9422-21ae1d17ac0b" providerId="ADAL" clId="{885342F3-F8DA-4F60-B698-A22BE45ADE5F}" dt="2021-01-26T06:32:11.924" v="0" actId="1076"/>
        <pc:sldMkLst>
          <pc:docMk/>
          <pc:sldMk cId="1946943873" sldId="314"/>
        </pc:sldMkLst>
        <pc:spChg chg="mod">
          <ac:chgData name="Siniša Vuksan" userId="3af124f9-b8e7-46e3-9422-21ae1d17ac0b" providerId="ADAL" clId="{885342F3-F8DA-4F60-B698-A22BE45ADE5F}" dt="2021-01-26T06:32:11.924" v="0" actId="1076"/>
          <ac:spMkLst>
            <pc:docMk/>
            <pc:sldMk cId="1946943873" sldId="314"/>
            <ac:spMk id="6" creationId="{FFE14C9D-F79A-42C0-87D5-7951E53F2573}"/>
          </ac:spMkLst>
        </pc:spChg>
      </pc:sldChg>
      <pc:sldChg chg="modSp">
        <pc:chgData name="Siniša Vuksan" userId="3af124f9-b8e7-46e3-9422-21ae1d17ac0b" providerId="ADAL" clId="{885342F3-F8DA-4F60-B698-A22BE45ADE5F}" dt="2021-01-26T06:36:51.444" v="6" actId="20577"/>
        <pc:sldMkLst>
          <pc:docMk/>
          <pc:sldMk cId="3158074150" sldId="315"/>
        </pc:sldMkLst>
        <pc:spChg chg="mod">
          <ac:chgData name="Siniša Vuksan" userId="3af124f9-b8e7-46e3-9422-21ae1d17ac0b" providerId="ADAL" clId="{885342F3-F8DA-4F60-B698-A22BE45ADE5F}" dt="2021-01-26T06:36:51.444" v="6" actId="20577"/>
          <ac:spMkLst>
            <pc:docMk/>
            <pc:sldMk cId="3158074150" sldId="315"/>
            <ac:spMk id="6" creationId="{FFE14C9D-F79A-42C0-87D5-7951E53F2573}"/>
          </ac:spMkLst>
        </pc:spChg>
      </pc:sldChg>
    </pc:docChg>
  </pc:docChgLst>
  <pc:docChgLst>
    <pc:chgData name="Siniša ᵀᴴᴱ ᴼᴿᴵᴳᴵᴻᴬᴸ Wolfenstein" userId="215f646470bc261a" providerId="LiveId" clId="{8BCFCDC5-F0F8-480E-974E-86D4DB9D67B2}"/>
    <pc:docChg chg="undo custSel addSld delSld modSld sldOrd addSection delSection">
      <pc:chgData name="Siniša ᵀᴴᴱ ᴼᴿᴵᴳᴵᴻᴬᴸ Wolfenstein" userId="215f646470bc261a" providerId="LiveId" clId="{8BCFCDC5-F0F8-480E-974E-86D4DB9D67B2}" dt="2021-03-10T11:52:50.370" v="1699" actId="20577"/>
      <pc:docMkLst>
        <pc:docMk/>
      </pc:docMkLst>
      <pc:sldChg chg="modSp">
        <pc:chgData name="Siniša ᵀᴴᴱ ᴼᴿᴵᴳᴵᴻᴬᴸ Wolfenstein" userId="215f646470bc261a" providerId="LiveId" clId="{8BCFCDC5-F0F8-480E-974E-86D4DB9D67B2}" dt="2021-03-10T11:01:35.810" v="18" actId="20577"/>
        <pc:sldMkLst>
          <pc:docMk/>
          <pc:sldMk cId="4263532617" sldId="256"/>
        </pc:sldMkLst>
        <pc:spChg chg="mod">
          <ac:chgData name="Siniša ᵀᴴᴱ ᴼᴿᴵᴳᴵᴻᴬᴸ Wolfenstein" userId="215f646470bc261a" providerId="LiveId" clId="{8BCFCDC5-F0F8-480E-974E-86D4DB9D67B2}" dt="2021-03-10T11:01:32.845" v="17" actId="20577"/>
          <ac:spMkLst>
            <pc:docMk/>
            <pc:sldMk cId="4263532617" sldId="256"/>
            <ac:spMk id="6" creationId="{219D025C-7893-4E8A-BC52-A9994456BE5D}"/>
          </ac:spMkLst>
        </pc:spChg>
        <pc:spChg chg="mod">
          <ac:chgData name="Siniša ᵀᴴᴱ ᴼᴿᴵᴳᴵᴻᴬᴸ Wolfenstein" userId="215f646470bc261a" providerId="LiveId" clId="{8BCFCDC5-F0F8-480E-974E-86D4DB9D67B2}" dt="2021-03-10T11:01:35.810" v="18" actId="20577"/>
          <ac:spMkLst>
            <pc:docMk/>
            <pc:sldMk cId="4263532617" sldId="256"/>
            <ac:spMk id="7" creationId="{54F134FF-4759-4BD3-A258-DBE00CE37E81}"/>
          </ac:spMkLst>
        </pc:spChg>
      </pc:sldChg>
      <pc:sldChg chg="addSp delSp modSp delAnim modAnim">
        <pc:chgData name="Siniša ᵀᴴᴱ ᴼᴿᴵᴳᴵᴻᴬᴸ Wolfenstein" userId="215f646470bc261a" providerId="LiveId" clId="{8BCFCDC5-F0F8-480E-974E-86D4DB9D67B2}" dt="2021-03-10T11:20:17.697" v="944" actId="1035"/>
        <pc:sldMkLst>
          <pc:docMk/>
          <pc:sldMk cId="891775711" sldId="270"/>
        </pc:sldMkLst>
        <pc:spChg chg="mod">
          <ac:chgData name="Siniša ᵀᴴᴱ ᴼᴿᴵᴳᴵᴻᴬᴸ Wolfenstein" userId="215f646470bc261a" providerId="LiveId" clId="{8BCFCDC5-F0F8-480E-974E-86D4DB9D67B2}" dt="2021-03-10T11:17:57.991" v="860" actId="20577"/>
          <ac:spMkLst>
            <pc:docMk/>
            <pc:sldMk cId="891775711" sldId="270"/>
            <ac:spMk id="5" creationId="{62F6632F-846C-4F02-B56B-82805BD5B26E}"/>
          </ac:spMkLst>
        </pc:spChg>
        <pc:spChg chg="mod">
          <ac:chgData name="Siniša ᵀᴴᴱ ᴼᴿᴵᴳᴵᴻᴬᴸ Wolfenstein" userId="215f646470bc261a" providerId="LiveId" clId="{8BCFCDC5-F0F8-480E-974E-86D4DB9D67B2}" dt="2021-03-10T11:20:17.697" v="944" actId="1035"/>
          <ac:spMkLst>
            <pc:docMk/>
            <pc:sldMk cId="891775711" sldId="270"/>
            <ac:spMk id="6" creationId="{D59C0E6F-A8FA-4180-809C-0B238788105A}"/>
          </ac:spMkLst>
        </pc:spChg>
        <pc:spChg chg="add mod">
          <ac:chgData name="Siniša ᵀᴴᴱ ᴼᴿᴵᴳᴵᴻᴬᴸ Wolfenstein" userId="215f646470bc261a" providerId="LiveId" clId="{8BCFCDC5-F0F8-480E-974E-86D4DB9D67B2}" dt="2021-03-10T11:19:46.612" v="891" actId="20577"/>
          <ac:spMkLst>
            <pc:docMk/>
            <pc:sldMk cId="891775711" sldId="270"/>
            <ac:spMk id="11" creationId="{639D15B7-796E-4C70-B2C9-85293A355360}"/>
          </ac:spMkLst>
        </pc:spChg>
        <pc:spChg chg="mod">
          <ac:chgData name="Siniša ᵀᴴᴱ ᴼᴿᴵᴳᴵᴻᴬᴸ Wolfenstein" userId="215f646470bc261a" providerId="LiveId" clId="{8BCFCDC5-F0F8-480E-974E-86D4DB9D67B2}" dt="2021-03-10T11:18:41.475" v="866" actId="1076"/>
          <ac:spMkLst>
            <pc:docMk/>
            <pc:sldMk cId="891775711" sldId="270"/>
            <ac:spMk id="15" creationId="{84021297-2EC5-4993-8224-07F7C7692073}"/>
          </ac:spMkLst>
        </pc:spChg>
        <pc:spChg chg="mod">
          <ac:chgData name="Siniša ᵀᴴᴱ ᴼᴿᴵᴳᴵᴻᴬᴸ Wolfenstein" userId="215f646470bc261a" providerId="LiveId" clId="{8BCFCDC5-F0F8-480E-974E-86D4DB9D67B2}" dt="2021-03-10T11:19:36.525" v="888" actId="1076"/>
          <ac:spMkLst>
            <pc:docMk/>
            <pc:sldMk cId="891775711" sldId="270"/>
            <ac:spMk id="16" creationId="{44701181-CD8C-40EB-A576-58F17B7D1FF1}"/>
          </ac:spMkLst>
        </pc:spChg>
        <pc:spChg chg="del">
          <ac:chgData name="Siniša ᵀᴴᴱ ᴼᴿᴵᴳᴵᴻᴬᴸ Wolfenstein" userId="215f646470bc261a" providerId="LiveId" clId="{8BCFCDC5-F0F8-480E-974E-86D4DB9D67B2}" dt="2021-03-10T11:19:12.120" v="871" actId="478"/>
          <ac:spMkLst>
            <pc:docMk/>
            <pc:sldMk cId="891775711" sldId="270"/>
            <ac:spMk id="17" creationId="{D4294B2D-F4C0-43E8-8D3B-45EBC59E2562}"/>
          </ac:spMkLst>
        </pc:spChg>
        <pc:spChg chg="mod">
          <ac:chgData name="Siniša ᵀᴴᴱ ᴼᴿᴵᴳᴵᴻᴬᴸ Wolfenstein" userId="215f646470bc261a" providerId="LiveId" clId="{8BCFCDC5-F0F8-480E-974E-86D4DB9D67B2}" dt="2021-03-10T11:19:07.962" v="870" actId="20577"/>
          <ac:spMkLst>
            <pc:docMk/>
            <pc:sldMk cId="891775711" sldId="270"/>
            <ac:spMk id="18" creationId="{C596EBC7-9CD0-431A-9828-20E1A8FEC180}"/>
          </ac:spMkLst>
        </pc:spChg>
        <pc:spChg chg="mod">
          <ac:chgData name="Siniša ᵀᴴᴱ ᴼᴿᴵᴳᴵᴻᴬᴸ Wolfenstein" userId="215f646470bc261a" providerId="LiveId" clId="{8BCFCDC5-F0F8-480E-974E-86D4DB9D67B2}" dt="2021-03-10T11:19:33.657" v="887" actId="1076"/>
          <ac:spMkLst>
            <pc:docMk/>
            <pc:sldMk cId="891775711" sldId="270"/>
            <ac:spMk id="19" creationId="{D885C5D8-F6F3-414C-B581-334037FE4CD1}"/>
          </ac:spMkLst>
        </pc:spChg>
        <pc:picChg chg="mod">
          <ac:chgData name="Siniša ᵀᴴᴱ ᴼᴿᴵᴳᴵᴻᴬᴸ Wolfenstein" userId="215f646470bc261a" providerId="LiveId" clId="{8BCFCDC5-F0F8-480E-974E-86D4DB9D67B2}" dt="2021-03-10T11:17:35.056" v="857" actId="14826"/>
          <ac:picMkLst>
            <pc:docMk/>
            <pc:sldMk cId="891775711" sldId="270"/>
            <ac:picMk id="2" creationId="{364F0D10-6C93-4798-9B51-775114644404}"/>
          </ac:picMkLst>
        </pc:picChg>
        <pc:picChg chg="mod">
          <ac:chgData name="Siniša ᵀᴴᴱ ᴼᴿᴵᴳᴵᴻᴬᴸ Wolfenstein" userId="215f646470bc261a" providerId="LiveId" clId="{8BCFCDC5-F0F8-480E-974E-86D4DB9D67B2}" dt="2021-03-10T11:18:27.803" v="863" actId="1076"/>
          <ac:picMkLst>
            <pc:docMk/>
            <pc:sldMk cId="891775711" sldId="270"/>
            <ac:picMk id="3" creationId="{DCB64642-CE4F-4D9C-A92A-9A8EF9D7D4F4}"/>
          </ac:picMkLst>
        </pc:picChg>
      </pc:sldChg>
      <pc:sldChg chg="modSp modAnim">
        <pc:chgData name="Siniša ᵀᴴᴱ ᴼᴿᴵᴳᴵᴻᴬᴸ Wolfenstein" userId="215f646470bc261a" providerId="LiveId" clId="{8BCFCDC5-F0F8-480E-974E-86D4DB9D67B2}" dt="2021-03-10T11:51:34.160" v="1697" actId="20577"/>
        <pc:sldMkLst>
          <pc:docMk/>
          <pc:sldMk cId="2122178903" sldId="288"/>
        </pc:sldMkLst>
        <pc:spChg chg="mod">
          <ac:chgData name="Siniša ᵀᴴᴱ ᴼᴿᴵᴳᴵᴻᴬᴸ Wolfenstein" userId="215f646470bc261a" providerId="LiveId" clId="{8BCFCDC5-F0F8-480E-974E-86D4DB9D67B2}" dt="2021-03-10T11:04:40.751" v="88" actId="20577"/>
          <ac:spMkLst>
            <pc:docMk/>
            <pc:sldMk cId="2122178903" sldId="288"/>
            <ac:spMk id="3" creationId="{B7889F66-CCBB-4BC4-8656-0552E49AE557}"/>
          </ac:spMkLst>
        </pc:spChg>
        <pc:spChg chg="mod">
          <ac:chgData name="Siniša ᵀᴴᴱ ᴼᴿᴵᴳᴵᴻᴬᴸ Wolfenstein" userId="215f646470bc261a" providerId="LiveId" clId="{8BCFCDC5-F0F8-480E-974E-86D4DB9D67B2}" dt="2021-03-10T11:09:10.786" v="595" actId="1036"/>
          <ac:spMkLst>
            <pc:docMk/>
            <pc:sldMk cId="2122178903" sldId="288"/>
            <ac:spMk id="6" creationId="{FFE14C9D-F79A-42C0-87D5-7951E53F2573}"/>
          </ac:spMkLst>
        </pc:spChg>
        <pc:spChg chg="mod">
          <ac:chgData name="Siniša ᵀᴴᴱ ᴼᴿᴵᴳᴵᴻᴬᴸ Wolfenstein" userId="215f646470bc261a" providerId="LiveId" clId="{8BCFCDC5-F0F8-480E-974E-86D4DB9D67B2}" dt="2021-03-10T11:51:34.160" v="1697" actId="20577"/>
          <ac:spMkLst>
            <pc:docMk/>
            <pc:sldMk cId="2122178903" sldId="288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8BCFCDC5-F0F8-480E-974E-86D4DB9D67B2}" dt="2021-03-10T11:14:45.829" v="647" actId="14100"/>
          <ac:picMkLst>
            <pc:docMk/>
            <pc:sldMk cId="2122178903" sldId="288"/>
            <ac:picMk id="4" creationId="{1B2619D9-4F98-4A11-8FFE-57C7EB1F529A}"/>
          </ac:picMkLst>
        </pc:picChg>
      </pc:sldChg>
      <pc:sldChg chg="modSp">
        <pc:chgData name="Siniša ᵀᴴᴱ ᴼᴿᴵᴳᴵᴻᴬᴸ Wolfenstein" userId="215f646470bc261a" providerId="LiveId" clId="{8BCFCDC5-F0F8-480E-974E-86D4DB9D67B2}" dt="2021-03-10T11:14:28.426" v="644" actId="14100"/>
        <pc:sldMkLst>
          <pc:docMk/>
          <pc:sldMk cId="1946943873" sldId="314"/>
        </pc:sldMkLst>
        <pc:spChg chg="mod">
          <ac:chgData name="Siniša ᵀᴴᴱ ᴼᴿᴵᴳᴵᴻᴬᴸ Wolfenstein" userId="215f646470bc261a" providerId="LiveId" clId="{8BCFCDC5-F0F8-480E-974E-86D4DB9D67B2}" dt="2021-03-10T11:13:32.122" v="633" actId="14100"/>
          <ac:spMkLst>
            <pc:docMk/>
            <pc:sldMk cId="1946943873" sldId="314"/>
            <ac:spMk id="6" creationId="{FFE14C9D-F79A-42C0-87D5-7951E53F2573}"/>
          </ac:spMkLst>
        </pc:spChg>
        <pc:spChg chg="mod">
          <ac:chgData name="Siniša ᵀᴴᴱ ᴼᴿᴵᴳᴵᴻᴬᴸ Wolfenstein" userId="215f646470bc261a" providerId="LiveId" clId="{8BCFCDC5-F0F8-480E-974E-86D4DB9D67B2}" dt="2021-03-10T11:13:50.584" v="638" actId="14100"/>
          <ac:spMkLst>
            <pc:docMk/>
            <pc:sldMk cId="1946943873" sldId="314"/>
            <ac:spMk id="21" creationId="{C03A6ED2-998A-49F2-AE0F-6C531227C4CB}"/>
          </ac:spMkLst>
        </pc:spChg>
        <pc:picChg chg="mod">
          <ac:chgData name="Siniša ᵀᴴᴱ ᴼᴿᴵᴳᴵᴻᴬᴸ Wolfenstein" userId="215f646470bc261a" providerId="LiveId" clId="{8BCFCDC5-F0F8-480E-974E-86D4DB9D67B2}" dt="2021-03-10T11:10:37.625" v="611" actId="1076"/>
          <ac:picMkLst>
            <pc:docMk/>
            <pc:sldMk cId="1946943873" sldId="314"/>
            <ac:picMk id="2" creationId="{2068D026-C899-4324-B487-EEC53BF98A1E}"/>
          </ac:picMkLst>
        </pc:picChg>
        <pc:picChg chg="mod">
          <ac:chgData name="Siniša ᵀᴴᴱ ᴼᴿᴵᴳᴵᴻᴬᴸ Wolfenstein" userId="215f646470bc261a" providerId="LiveId" clId="{8BCFCDC5-F0F8-480E-974E-86D4DB9D67B2}" dt="2021-03-10T11:14:28.426" v="644" actId="14100"/>
          <ac:picMkLst>
            <pc:docMk/>
            <pc:sldMk cId="1946943873" sldId="314"/>
            <ac:picMk id="4" creationId="{1B2619D9-4F98-4A11-8FFE-57C7EB1F529A}"/>
          </ac:picMkLst>
        </pc:picChg>
        <pc:picChg chg="mod">
          <ac:chgData name="Siniša ᵀᴴᴱ ᴼᴿᴵᴳᴵᴻᴬᴸ Wolfenstein" userId="215f646470bc261a" providerId="LiveId" clId="{8BCFCDC5-F0F8-480E-974E-86D4DB9D67B2}" dt="2021-03-10T11:10:39.922" v="612" actId="1076"/>
          <ac:picMkLst>
            <pc:docMk/>
            <pc:sldMk cId="1946943873" sldId="314"/>
            <ac:picMk id="7" creationId="{198101F4-3C25-4A44-8195-36A7262B8AC3}"/>
          </ac:picMkLst>
        </pc:picChg>
        <pc:picChg chg="mod">
          <ac:chgData name="Siniša ᵀᴴᴱ ᴼᴿᴵᴳᴵᴻᴬᴸ Wolfenstein" userId="215f646470bc261a" providerId="LiveId" clId="{8BCFCDC5-F0F8-480E-974E-86D4DB9D67B2}" dt="2021-03-10T11:10:41.638" v="613" actId="1076"/>
          <ac:picMkLst>
            <pc:docMk/>
            <pc:sldMk cId="1946943873" sldId="314"/>
            <ac:picMk id="10" creationId="{F98868A9-6F97-4FA1-94E7-60CEE5D0D77C}"/>
          </ac:picMkLst>
        </pc:picChg>
        <pc:picChg chg="mod">
          <ac:chgData name="Siniša ᵀᴴᴱ ᴼᴿᴵᴳᴵᴻᴬᴸ Wolfenstein" userId="215f646470bc261a" providerId="LiveId" clId="{8BCFCDC5-F0F8-480E-974E-86D4DB9D67B2}" dt="2021-03-10T11:10:43.822" v="614" actId="1076"/>
          <ac:picMkLst>
            <pc:docMk/>
            <pc:sldMk cId="1946943873" sldId="314"/>
            <ac:picMk id="11" creationId="{D4058129-2531-46EC-881C-FCC75CBE1C68}"/>
          </ac:picMkLst>
        </pc:picChg>
        <pc:picChg chg="mod">
          <ac:chgData name="Siniša ᵀᴴᴱ ᴼᴿᴵᴳᴵᴻᴬᴸ Wolfenstein" userId="215f646470bc261a" providerId="LiveId" clId="{8BCFCDC5-F0F8-480E-974E-86D4DB9D67B2}" dt="2021-03-10T11:10:47.707" v="615" actId="1076"/>
          <ac:picMkLst>
            <pc:docMk/>
            <pc:sldMk cId="1946943873" sldId="314"/>
            <ac:picMk id="12" creationId="{923FD1D9-64C1-4A14-B239-5FBC634CD18E}"/>
          </ac:picMkLst>
        </pc:picChg>
        <pc:picChg chg="mod">
          <ac:chgData name="Siniša ᵀᴴᴱ ᴼᴿᴵᴳᴵᴻᴬᴸ Wolfenstein" userId="215f646470bc261a" providerId="LiveId" clId="{8BCFCDC5-F0F8-480E-974E-86D4DB9D67B2}" dt="2021-03-10T11:10:50.144" v="616" actId="1076"/>
          <ac:picMkLst>
            <pc:docMk/>
            <pc:sldMk cId="1946943873" sldId="314"/>
            <ac:picMk id="13" creationId="{3B31344C-C809-48C3-85E6-E4B8BB19A095}"/>
          </ac:picMkLst>
        </pc:picChg>
        <pc:picChg chg="mod">
          <ac:chgData name="Siniša ᵀᴴᴱ ᴼᴿᴵᴳᴵᴻᴬᴸ Wolfenstein" userId="215f646470bc261a" providerId="LiveId" clId="{8BCFCDC5-F0F8-480E-974E-86D4DB9D67B2}" dt="2021-03-10T11:10:56.525" v="617" actId="1076"/>
          <ac:picMkLst>
            <pc:docMk/>
            <pc:sldMk cId="1946943873" sldId="314"/>
            <ac:picMk id="14" creationId="{D76EED36-D540-4AF1-9458-30E30FF6E5E5}"/>
          </ac:picMkLst>
        </pc:picChg>
        <pc:picChg chg="mod">
          <ac:chgData name="Siniša ᵀᴴᴱ ᴼᴿᴵᴳᴵᴻᴬᴸ Wolfenstein" userId="215f646470bc261a" providerId="LiveId" clId="{8BCFCDC5-F0F8-480E-974E-86D4DB9D67B2}" dt="2021-03-10T11:11:00.463" v="618" actId="1076"/>
          <ac:picMkLst>
            <pc:docMk/>
            <pc:sldMk cId="1946943873" sldId="314"/>
            <ac:picMk id="16" creationId="{4BB6E6CB-DB94-4D25-B903-7EF3F3B81064}"/>
          </ac:picMkLst>
        </pc:picChg>
        <pc:picChg chg="mod">
          <ac:chgData name="Siniša ᵀᴴᴱ ᴼᴿᴵᴳᴵᴻᴬᴸ Wolfenstein" userId="215f646470bc261a" providerId="LiveId" clId="{8BCFCDC5-F0F8-480E-974E-86D4DB9D67B2}" dt="2021-03-10T11:11:15.149" v="620" actId="1076"/>
          <ac:picMkLst>
            <pc:docMk/>
            <pc:sldMk cId="1946943873" sldId="314"/>
            <ac:picMk id="17" creationId="{596C8DEF-97C9-48ED-8235-6912DA9F0A11}"/>
          </ac:picMkLst>
        </pc:picChg>
        <pc:picChg chg="mod">
          <ac:chgData name="Siniša ᵀᴴᴱ ᴼᴿᴵᴳᴵᴻᴬᴸ Wolfenstein" userId="215f646470bc261a" providerId="LiveId" clId="{8BCFCDC5-F0F8-480E-974E-86D4DB9D67B2}" dt="2021-03-10T11:11:17.405" v="621" actId="1076"/>
          <ac:picMkLst>
            <pc:docMk/>
            <pc:sldMk cId="1946943873" sldId="314"/>
            <ac:picMk id="18" creationId="{D7B79922-E8CD-4935-8F02-B69BA244DF5E}"/>
          </ac:picMkLst>
        </pc:picChg>
        <pc:picChg chg="mod">
          <ac:chgData name="Siniša ᵀᴴᴱ ᴼᴿᴵᴳᴵᴻᴬᴸ Wolfenstein" userId="215f646470bc261a" providerId="LiveId" clId="{8BCFCDC5-F0F8-480E-974E-86D4DB9D67B2}" dt="2021-03-10T11:11:19.560" v="622" actId="1076"/>
          <ac:picMkLst>
            <pc:docMk/>
            <pc:sldMk cId="1946943873" sldId="314"/>
            <ac:picMk id="19" creationId="{ACD59893-B94B-4537-B565-9E0E74A3830F}"/>
          </ac:picMkLst>
        </pc:picChg>
      </pc:sldChg>
      <pc:sldChg chg="modSp">
        <pc:chgData name="Siniša ᵀᴴᴱ ᴼᴿᴵᴳᴵᴻᴬᴸ Wolfenstein" userId="215f646470bc261a" providerId="LiveId" clId="{8BCFCDC5-F0F8-480E-974E-86D4DB9D67B2}" dt="2021-03-10T11:16:47.999" v="856" actId="20577"/>
        <pc:sldMkLst>
          <pc:docMk/>
          <pc:sldMk cId="3158074150" sldId="315"/>
        </pc:sldMkLst>
        <pc:spChg chg="mod">
          <ac:chgData name="Siniša ᵀᴴᴱ ᴼᴿᴵᴳᴵᴻᴬᴸ Wolfenstein" userId="215f646470bc261a" providerId="LiveId" clId="{8BCFCDC5-F0F8-480E-974E-86D4DB9D67B2}" dt="2021-03-10T11:16:47.999" v="856" actId="20577"/>
          <ac:spMkLst>
            <pc:docMk/>
            <pc:sldMk cId="3158074150" sldId="315"/>
            <ac:spMk id="6" creationId="{FFE14C9D-F79A-42C0-87D5-7951E53F2573}"/>
          </ac:spMkLst>
        </pc:spChg>
        <pc:spChg chg="mod">
          <ac:chgData name="Siniša ᵀᴴᴱ ᴼᴿᴵᴳᴵᴻᴬᴸ Wolfenstein" userId="215f646470bc261a" providerId="LiveId" clId="{8BCFCDC5-F0F8-480E-974E-86D4DB9D67B2}" dt="2021-03-10T11:15:37.098" v="668" actId="1036"/>
          <ac:spMkLst>
            <pc:docMk/>
            <pc:sldMk cId="3158074150" sldId="315"/>
            <ac:spMk id="21" creationId="{49E33374-58C6-47A9-AC05-646F18131090}"/>
          </ac:spMkLst>
        </pc:spChg>
        <pc:spChg chg="mod">
          <ac:chgData name="Siniša ᵀᴴᴱ ᴼᴿᴵᴳᴵᴻᴬᴸ Wolfenstein" userId="215f646470bc261a" providerId="LiveId" clId="{8BCFCDC5-F0F8-480E-974E-86D4DB9D67B2}" dt="2021-03-10T11:15:34.353" v="666" actId="1035"/>
          <ac:spMkLst>
            <pc:docMk/>
            <pc:sldMk cId="3158074150" sldId="315"/>
            <ac:spMk id="22" creationId="{48418703-34DE-4FE2-9335-74F2EAC9B16F}"/>
          </ac:spMkLst>
        </pc:spChg>
        <pc:spChg chg="mod">
          <ac:chgData name="Siniša ᵀᴴᴱ ᴼᴿᴵᴳᴵᴻᴬᴸ Wolfenstein" userId="215f646470bc261a" providerId="LiveId" clId="{8BCFCDC5-F0F8-480E-974E-86D4DB9D67B2}" dt="2021-03-10T11:15:32.176" v="662" actId="1035"/>
          <ac:spMkLst>
            <pc:docMk/>
            <pc:sldMk cId="3158074150" sldId="315"/>
            <ac:spMk id="23" creationId="{F545FB64-731A-4110-938E-7577F810A03C}"/>
          </ac:spMkLst>
        </pc:spChg>
        <pc:picChg chg="mod">
          <ac:chgData name="Siniša ᵀᴴᴱ ᴼᴿᴵᴳᴵᴻᴬᴸ Wolfenstein" userId="215f646470bc261a" providerId="LiveId" clId="{8BCFCDC5-F0F8-480E-974E-86D4DB9D67B2}" dt="2021-03-10T11:15:12.101" v="648" actId="14826"/>
          <ac:picMkLst>
            <pc:docMk/>
            <pc:sldMk cId="3158074150" sldId="315"/>
            <ac:picMk id="2" creationId="{2068D026-C899-4324-B487-EEC53BF98A1E}"/>
          </ac:picMkLst>
        </pc:picChg>
        <pc:picChg chg="mod">
          <ac:chgData name="Siniša ᵀᴴᴱ ᴼᴿᴵᴳᴵᴻᴬᴸ Wolfenstein" userId="215f646470bc261a" providerId="LiveId" clId="{8BCFCDC5-F0F8-480E-974E-86D4DB9D67B2}" dt="2021-03-10T11:14:36.376" v="646" actId="14100"/>
          <ac:picMkLst>
            <pc:docMk/>
            <pc:sldMk cId="3158074150" sldId="315"/>
            <ac:picMk id="4" creationId="{1B2619D9-4F98-4A11-8FFE-57C7EB1F529A}"/>
          </ac:picMkLst>
        </pc:picChg>
      </pc:sldChg>
      <pc:sldChg chg="addSp delSp modSp delAnim modAnim">
        <pc:chgData name="Siniša ᵀᴴᴱ ᴼᴿᴵᴳᴵᴻᴬᴸ Wolfenstein" userId="215f646470bc261a" providerId="LiveId" clId="{8BCFCDC5-F0F8-480E-974E-86D4DB9D67B2}" dt="2021-03-10T11:22:44.385" v="1068" actId="20577"/>
        <pc:sldMkLst>
          <pc:docMk/>
          <pc:sldMk cId="540893610" sldId="317"/>
        </pc:sldMkLst>
        <pc:spChg chg="mod">
          <ac:chgData name="Siniša ᵀᴴᴱ ᴼᴿᴵᴳᴵᴻᴬᴸ Wolfenstein" userId="215f646470bc261a" providerId="LiveId" clId="{8BCFCDC5-F0F8-480E-974E-86D4DB9D67B2}" dt="2021-03-10T11:22:10.160" v="1026" actId="20577"/>
          <ac:spMkLst>
            <pc:docMk/>
            <pc:sldMk cId="540893610" sldId="317"/>
            <ac:spMk id="6" creationId="{D59C0E6F-A8FA-4180-809C-0B238788105A}"/>
          </ac:spMkLst>
        </pc:spChg>
        <pc:spChg chg="del">
          <ac:chgData name="Siniša ᵀᴴᴱ ᴼᴿᴵᴳᴵᴻᴬᴸ Wolfenstein" userId="215f646470bc261a" providerId="LiveId" clId="{8BCFCDC5-F0F8-480E-974E-86D4DB9D67B2}" dt="2021-03-10T11:20:47.016" v="946" actId="478"/>
          <ac:spMkLst>
            <pc:docMk/>
            <pc:sldMk cId="540893610" sldId="317"/>
            <ac:spMk id="10" creationId="{7EE8A862-D981-4CDC-81A4-0AD0BE2D8A42}"/>
          </ac:spMkLst>
        </pc:spChg>
        <pc:spChg chg="del">
          <ac:chgData name="Siniša ᵀᴴᴱ ᴼᴿᴵᴳᴵᴻᴬᴸ Wolfenstein" userId="215f646470bc261a" providerId="LiveId" clId="{8BCFCDC5-F0F8-480E-974E-86D4DB9D67B2}" dt="2021-03-10T11:20:47.016" v="946" actId="478"/>
          <ac:spMkLst>
            <pc:docMk/>
            <pc:sldMk cId="540893610" sldId="317"/>
            <ac:spMk id="11" creationId="{AAF3A991-4BA2-4243-81A4-B47403B06F2B}"/>
          </ac:spMkLst>
        </pc:spChg>
        <pc:spChg chg="mod">
          <ac:chgData name="Siniša ᵀᴴᴱ ᴼᴿᴵᴳᴵᴻᴬᴸ Wolfenstein" userId="215f646470bc261a" providerId="LiveId" clId="{8BCFCDC5-F0F8-480E-974E-86D4DB9D67B2}" dt="2021-03-10T11:22:18.177" v="1034" actId="20577"/>
          <ac:spMkLst>
            <pc:docMk/>
            <pc:sldMk cId="540893610" sldId="317"/>
            <ac:spMk id="12" creationId="{A3E6710F-B79B-4557-A016-DF283D378CB3}"/>
          </ac:spMkLst>
        </pc:spChg>
        <pc:spChg chg="add mod">
          <ac:chgData name="Siniša ᵀᴴᴱ ᴼᴿᴵᴳᴵᴻᴬᴸ Wolfenstein" userId="215f646470bc261a" providerId="LiveId" clId="{8BCFCDC5-F0F8-480E-974E-86D4DB9D67B2}" dt="2021-03-10T11:22:26.415" v="1040" actId="20577"/>
          <ac:spMkLst>
            <pc:docMk/>
            <pc:sldMk cId="540893610" sldId="317"/>
            <ac:spMk id="13" creationId="{26EED1EA-E1E1-4701-B3D4-C3900C4F2CA4}"/>
          </ac:spMkLst>
        </pc:spChg>
        <pc:spChg chg="add mod">
          <ac:chgData name="Siniša ᵀᴴᴱ ᴼᴿᴵᴳᴵᴻᴬᴸ Wolfenstein" userId="215f646470bc261a" providerId="LiveId" clId="{8BCFCDC5-F0F8-480E-974E-86D4DB9D67B2}" dt="2021-03-10T11:22:32.465" v="1048" actId="20577"/>
          <ac:spMkLst>
            <pc:docMk/>
            <pc:sldMk cId="540893610" sldId="317"/>
            <ac:spMk id="14" creationId="{91F9C643-99A8-40BE-B803-FF7CA979D00B}"/>
          </ac:spMkLst>
        </pc:spChg>
        <pc:spChg chg="add mod">
          <ac:chgData name="Siniša ᵀᴴᴱ ᴼᴿᴵᴳᴵᴻᴬᴸ Wolfenstein" userId="215f646470bc261a" providerId="LiveId" clId="{8BCFCDC5-F0F8-480E-974E-86D4DB9D67B2}" dt="2021-03-10T11:22:36.529" v="1053" actId="20577"/>
          <ac:spMkLst>
            <pc:docMk/>
            <pc:sldMk cId="540893610" sldId="317"/>
            <ac:spMk id="15" creationId="{021651FE-341D-4D2F-85CA-19D1CF0009F7}"/>
          </ac:spMkLst>
        </pc:spChg>
        <pc:spChg chg="add mod">
          <ac:chgData name="Siniša ᵀᴴᴱ ᴼᴿᴵᴳᴵᴻᴬᴸ Wolfenstein" userId="215f646470bc261a" providerId="LiveId" clId="{8BCFCDC5-F0F8-480E-974E-86D4DB9D67B2}" dt="2021-03-10T11:22:44.385" v="1068" actId="20577"/>
          <ac:spMkLst>
            <pc:docMk/>
            <pc:sldMk cId="540893610" sldId="317"/>
            <ac:spMk id="16" creationId="{2AE43FB0-5669-4A6B-9547-8685A80422FE}"/>
          </ac:spMkLst>
        </pc:spChg>
        <pc:spChg chg="del">
          <ac:chgData name="Siniša ᵀᴴᴱ ᴼᴿᴵᴳᴵᴻᴬᴸ Wolfenstein" userId="215f646470bc261a" providerId="LiveId" clId="{8BCFCDC5-F0F8-480E-974E-86D4DB9D67B2}" dt="2021-03-10T11:20:47.016" v="946" actId="478"/>
          <ac:spMkLst>
            <pc:docMk/>
            <pc:sldMk cId="540893610" sldId="317"/>
            <ac:spMk id="19" creationId="{18E65726-0611-4D84-9023-5173223407E9}"/>
          </ac:spMkLst>
        </pc:spChg>
        <pc:spChg chg="del">
          <ac:chgData name="Siniša ᵀᴴᴱ ᴼᴿᴵᴳᴵᴻᴬᴸ Wolfenstein" userId="215f646470bc261a" providerId="LiveId" clId="{8BCFCDC5-F0F8-480E-974E-86D4DB9D67B2}" dt="2021-03-10T11:20:47.016" v="946" actId="478"/>
          <ac:spMkLst>
            <pc:docMk/>
            <pc:sldMk cId="540893610" sldId="317"/>
            <ac:spMk id="20" creationId="{8B445D43-6266-4479-87CF-1AD11CEDC5AA}"/>
          </ac:spMkLst>
        </pc:spChg>
        <pc:spChg chg="del">
          <ac:chgData name="Siniša ᵀᴴᴱ ᴼᴿᴵᴳᴵᴻᴬᴸ Wolfenstein" userId="215f646470bc261a" providerId="LiveId" clId="{8BCFCDC5-F0F8-480E-974E-86D4DB9D67B2}" dt="2021-03-10T11:20:47.016" v="946" actId="478"/>
          <ac:spMkLst>
            <pc:docMk/>
            <pc:sldMk cId="540893610" sldId="317"/>
            <ac:spMk id="21" creationId="{CC98E299-0672-4A4A-87AC-64FD519EF7BE}"/>
          </ac:spMkLst>
        </pc:spChg>
        <pc:picChg chg="mod">
          <ac:chgData name="Siniša ᵀᴴᴱ ᴼᴿᴵᴳᴵᴻᴬᴸ Wolfenstein" userId="215f646470bc261a" providerId="LiveId" clId="{8BCFCDC5-F0F8-480E-974E-86D4DB9D67B2}" dt="2021-03-10T11:17:38.665" v="858" actId="14826"/>
          <ac:picMkLst>
            <pc:docMk/>
            <pc:sldMk cId="540893610" sldId="317"/>
            <ac:picMk id="2" creationId="{364F0D10-6C93-4798-9B51-775114644404}"/>
          </ac:picMkLst>
        </pc:picChg>
        <pc:picChg chg="mod">
          <ac:chgData name="Siniša ᵀᴴᴱ ᴼᴿᴵᴳᴵᴻᴬᴸ Wolfenstein" userId="215f646470bc261a" providerId="LiveId" clId="{8BCFCDC5-F0F8-480E-974E-86D4DB9D67B2}" dt="2021-03-10T11:21:11.727" v="948" actId="1076"/>
          <ac:picMkLst>
            <pc:docMk/>
            <pc:sldMk cId="540893610" sldId="317"/>
            <ac:picMk id="3" creationId="{DCB64642-CE4F-4D9C-A92A-9A8EF9D7D4F4}"/>
          </ac:picMkLst>
        </pc:picChg>
      </pc:sldChg>
      <pc:sldChg chg="delSp modSp ord delAnim">
        <pc:chgData name="Siniša ᵀᴴᴱ ᴼᴿᴵᴳᴵᴻᴬᴸ Wolfenstein" userId="215f646470bc261a" providerId="LiveId" clId="{8BCFCDC5-F0F8-480E-974E-86D4DB9D67B2}" dt="2021-03-10T11:52:50.370" v="1699" actId="20577"/>
        <pc:sldMkLst>
          <pc:docMk/>
          <pc:sldMk cId="2384908973" sldId="318"/>
        </pc:sldMkLst>
        <pc:spChg chg="mod">
          <ac:chgData name="Siniša ᵀᴴᴱ ᴼᴿᴵᴳᴵᴻᴬᴸ Wolfenstein" userId="215f646470bc261a" providerId="LiveId" clId="{8BCFCDC5-F0F8-480E-974E-86D4DB9D67B2}" dt="2021-03-10T11:52:50.370" v="1699" actId="20577"/>
          <ac:spMkLst>
            <pc:docMk/>
            <pc:sldMk cId="2384908973" sldId="318"/>
            <ac:spMk id="6" creationId="{D59C0E6F-A8FA-4180-809C-0B238788105A}"/>
          </ac:spMkLst>
        </pc:spChg>
        <pc:spChg chg="mod">
          <ac:chgData name="Siniša ᵀᴴᴱ ᴼᴿᴵᴳᴵᴻᴬᴸ Wolfenstein" userId="215f646470bc261a" providerId="LiveId" clId="{8BCFCDC5-F0F8-480E-974E-86D4DB9D67B2}" dt="2021-03-10T11:38:25.281" v="1254" actId="20577"/>
          <ac:spMkLst>
            <pc:docMk/>
            <pc:sldMk cId="2384908973" sldId="318"/>
            <ac:spMk id="10" creationId="{2DE80A48-5CDC-43E5-89A0-824D8D2B2993}"/>
          </ac:spMkLst>
        </pc:spChg>
        <pc:spChg chg="mod">
          <ac:chgData name="Siniša ᵀᴴᴱ ᴼᴿᴵᴳᴵᴻᴬᴸ Wolfenstein" userId="215f646470bc261a" providerId="LiveId" clId="{8BCFCDC5-F0F8-480E-974E-86D4DB9D67B2}" dt="2021-03-10T11:38:28.758" v="1258" actId="20577"/>
          <ac:spMkLst>
            <pc:docMk/>
            <pc:sldMk cId="2384908973" sldId="318"/>
            <ac:spMk id="11" creationId="{93503786-9D4D-4836-AEBF-026193032C71}"/>
          </ac:spMkLst>
        </pc:spChg>
        <pc:spChg chg="mod">
          <ac:chgData name="Siniša ᵀᴴᴱ ᴼᴿᴵᴳᴵᴻᴬᴸ Wolfenstein" userId="215f646470bc261a" providerId="LiveId" clId="{8BCFCDC5-F0F8-480E-974E-86D4DB9D67B2}" dt="2021-03-10T11:38:32.137" v="1262" actId="20577"/>
          <ac:spMkLst>
            <pc:docMk/>
            <pc:sldMk cId="2384908973" sldId="318"/>
            <ac:spMk id="12" creationId="{76AA8E0F-AF87-4311-8133-745DE74A570C}"/>
          </ac:spMkLst>
        </pc:spChg>
        <pc:spChg chg="mod">
          <ac:chgData name="Siniša ᵀᴴᴱ ᴼᴿᴵᴳᴵᴻᴬᴸ Wolfenstein" userId="215f646470bc261a" providerId="LiveId" clId="{8BCFCDC5-F0F8-480E-974E-86D4DB9D67B2}" dt="2021-03-10T11:38:35.632" v="1266" actId="20577"/>
          <ac:spMkLst>
            <pc:docMk/>
            <pc:sldMk cId="2384908973" sldId="318"/>
            <ac:spMk id="13" creationId="{53BF5DB9-EE04-4E0A-A5A2-E3DBA81E3A53}"/>
          </ac:spMkLst>
        </pc:spChg>
        <pc:spChg chg="mod">
          <ac:chgData name="Siniša ᵀᴴᴱ ᴼᴿᴵᴳᴵᴻᴬᴸ Wolfenstein" userId="215f646470bc261a" providerId="LiveId" clId="{8BCFCDC5-F0F8-480E-974E-86D4DB9D67B2}" dt="2021-03-10T11:38:39.398" v="1270" actId="20577"/>
          <ac:spMkLst>
            <pc:docMk/>
            <pc:sldMk cId="2384908973" sldId="318"/>
            <ac:spMk id="14" creationId="{9313C403-95EF-4ADE-9A40-8C9346C576EB}"/>
          </ac:spMkLst>
        </pc:spChg>
        <pc:spChg chg="del">
          <ac:chgData name="Siniša ᵀᴴᴱ ᴼᴿᴵᴳᴵᴻᴬᴸ Wolfenstein" userId="215f646470bc261a" providerId="LiveId" clId="{8BCFCDC5-F0F8-480E-974E-86D4DB9D67B2}" dt="2021-03-10T11:36:20.908" v="1187" actId="478"/>
          <ac:spMkLst>
            <pc:docMk/>
            <pc:sldMk cId="2384908973" sldId="318"/>
            <ac:spMk id="15" creationId="{EDB6B422-273C-4637-93F3-62C8EFC01737}"/>
          </ac:spMkLst>
        </pc:spChg>
        <pc:picChg chg="mod">
          <ac:chgData name="Siniša ᵀᴴᴱ ᴼᴿᴵᴳᴵᴻᴬᴸ Wolfenstein" userId="215f646470bc261a" providerId="LiveId" clId="{8BCFCDC5-F0F8-480E-974E-86D4DB9D67B2}" dt="2021-03-10T11:35:08.103" v="1172" actId="14100"/>
          <ac:picMkLst>
            <pc:docMk/>
            <pc:sldMk cId="2384908973" sldId="318"/>
            <ac:picMk id="2" creationId="{364F0D10-6C93-4798-9B51-775114644404}"/>
          </ac:picMkLst>
        </pc:picChg>
        <pc:picChg chg="mod">
          <ac:chgData name="Siniša ᵀᴴᴱ ᴼᴿᴵᴳᴵᴻᴬᴸ Wolfenstein" userId="215f646470bc261a" providerId="LiveId" clId="{8BCFCDC5-F0F8-480E-974E-86D4DB9D67B2}" dt="2021-03-10T11:35:54.910" v="1180" actId="1076"/>
          <ac:picMkLst>
            <pc:docMk/>
            <pc:sldMk cId="2384908973" sldId="318"/>
            <ac:picMk id="3" creationId="{DCB64642-CE4F-4D9C-A92A-9A8EF9D7D4F4}"/>
          </ac:picMkLst>
        </pc:picChg>
      </pc:sldChg>
      <pc:sldChg chg="delSp modSp ord delAnim">
        <pc:chgData name="Siniša ᵀᴴᴱ ᴼᴿᴵᴳᴵᴻᴬᴸ Wolfenstein" userId="215f646470bc261a" providerId="LiveId" clId="{8BCFCDC5-F0F8-480E-974E-86D4DB9D67B2}" dt="2021-03-10T11:40:16.977" v="1382" actId="20577"/>
        <pc:sldMkLst>
          <pc:docMk/>
          <pc:sldMk cId="3832679319" sldId="320"/>
        </pc:sldMkLst>
        <pc:spChg chg="mod">
          <ac:chgData name="Siniša ᵀᴴᴱ ᴼᴿᴵᴳᴵᴻᴬᴸ Wolfenstein" userId="215f646470bc261a" providerId="LiveId" clId="{8BCFCDC5-F0F8-480E-974E-86D4DB9D67B2}" dt="2021-03-10T11:39:18.201" v="1317" actId="1035"/>
          <ac:spMkLst>
            <pc:docMk/>
            <pc:sldMk cId="3832679319" sldId="320"/>
            <ac:spMk id="6" creationId="{D59C0E6F-A8FA-4180-809C-0B238788105A}"/>
          </ac:spMkLst>
        </pc:spChg>
        <pc:spChg chg="mod">
          <ac:chgData name="Siniša ᵀᴴᴱ ᴼᴿᴵᴳᴵᴻᴬᴸ Wolfenstein" userId="215f646470bc261a" providerId="LiveId" clId="{8BCFCDC5-F0F8-480E-974E-86D4DB9D67B2}" dt="2021-03-10T11:40:08.797" v="1379" actId="1038"/>
          <ac:spMkLst>
            <pc:docMk/>
            <pc:sldMk cId="3832679319" sldId="320"/>
            <ac:spMk id="10" creationId="{AD21FF70-1530-4175-B2DA-7B4F35D1C4B0}"/>
          </ac:spMkLst>
        </pc:spChg>
        <pc:spChg chg="mod">
          <ac:chgData name="Siniša ᵀᴴᴱ ᴼᴿᴵᴳᴵᴻᴬᴸ Wolfenstein" userId="215f646470bc261a" providerId="LiveId" clId="{8BCFCDC5-F0F8-480E-974E-86D4DB9D67B2}" dt="2021-03-10T11:40:16.977" v="1382" actId="20577"/>
          <ac:spMkLst>
            <pc:docMk/>
            <pc:sldMk cId="3832679319" sldId="320"/>
            <ac:spMk id="12" creationId="{57D17E6F-7730-44C2-90C4-74B2992E004D}"/>
          </ac:spMkLst>
        </pc:spChg>
        <pc:spChg chg="mod">
          <ac:chgData name="Siniša ᵀᴴᴱ ᴼᴿᴵᴳᴵᴻᴬᴸ Wolfenstein" userId="215f646470bc261a" providerId="LiveId" clId="{8BCFCDC5-F0F8-480E-974E-86D4DB9D67B2}" dt="2021-03-10T11:39:27.614" v="1326" actId="20577"/>
          <ac:spMkLst>
            <pc:docMk/>
            <pc:sldMk cId="3832679319" sldId="320"/>
            <ac:spMk id="19" creationId="{C775AAB6-67C7-4C87-95E8-A912FCD32B95}"/>
          </ac:spMkLst>
        </pc:spChg>
        <pc:spChg chg="mod">
          <ac:chgData name="Siniša ᵀᴴᴱ ᴼᴿᴵᴳᴵᴻᴬᴸ Wolfenstein" userId="215f646470bc261a" providerId="LiveId" clId="{8BCFCDC5-F0F8-480E-974E-86D4DB9D67B2}" dt="2021-03-10T11:39:46.038" v="1342" actId="1036"/>
          <ac:spMkLst>
            <pc:docMk/>
            <pc:sldMk cId="3832679319" sldId="320"/>
            <ac:spMk id="20" creationId="{80D8BE31-3674-48A9-AEA7-F10657AD2F0C}"/>
          </ac:spMkLst>
        </pc:spChg>
        <pc:spChg chg="del">
          <ac:chgData name="Siniša ᵀᴴᴱ ᴼᴿᴵᴳᴵᴻᴬᴸ Wolfenstein" userId="215f646470bc261a" providerId="LiveId" clId="{8BCFCDC5-F0F8-480E-974E-86D4DB9D67B2}" dt="2021-03-10T11:37:08.976" v="1208" actId="478"/>
          <ac:spMkLst>
            <pc:docMk/>
            <pc:sldMk cId="3832679319" sldId="320"/>
            <ac:spMk id="21" creationId="{46C552FA-249A-4B1E-95DA-2DA3881EFCDC}"/>
          </ac:spMkLst>
        </pc:spChg>
        <pc:spChg chg="mod">
          <ac:chgData name="Siniša ᵀᴴᴱ ᴼᴿᴵᴳᴵᴻᴬᴸ Wolfenstein" userId="215f646470bc261a" providerId="LiveId" clId="{8BCFCDC5-F0F8-480E-974E-86D4DB9D67B2}" dt="2021-03-10T11:39:53.621" v="1352" actId="1038"/>
          <ac:spMkLst>
            <pc:docMk/>
            <pc:sldMk cId="3832679319" sldId="320"/>
            <ac:spMk id="25" creationId="{24C50381-D3EB-4BBD-A32A-362DCFA47E6D}"/>
          </ac:spMkLst>
        </pc:spChg>
        <pc:picChg chg="mod">
          <ac:chgData name="Siniša ᵀᴴᴱ ᴼᴿᴵᴳᴵᴻᴬᴸ Wolfenstein" userId="215f646470bc261a" providerId="LiveId" clId="{8BCFCDC5-F0F8-480E-974E-86D4DB9D67B2}" dt="2021-03-10T11:35:14.550" v="1174" actId="14100"/>
          <ac:picMkLst>
            <pc:docMk/>
            <pc:sldMk cId="3832679319" sldId="320"/>
            <ac:picMk id="2" creationId="{364F0D10-6C93-4798-9B51-775114644404}"/>
          </ac:picMkLst>
        </pc:picChg>
        <pc:picChg chg="mod">
          <ac:chgData name="Siniša ᵀᴴᴱ ᴼᴿᴵᴳᴵᴻᴬᴸ Wolfenstein" userId="215f646470bc261a" providerId="LiveId" clId="{8BCFCDC5-F0F8-480E-974E-86D4DB9D67B2}" dt="2021-03-10T11:39:56.539" v="1354" actId="1076"/>
          <ac:picMkLst>
            <pc:docMk/>
            <pc:sldMk cId="3832679319" sldId="320"/>
            <ac:picMk id="3" creationId="{DCB64642-CE4F-4D9C-A92A-9A8EF9D7D4F4}"/>
          </ac:picMkLst>
        </pc:picChg>
      </pc:sldChg>
      <pc:sldChg chg="addSp delSp modSp delAnim modAnim">
        <pc:chgData name="Siniša ᵀᴴᴱ ᴼᴿᴵᴳᴵᴻᴬᴸ Wolfenstein" userId="215f646470bc261a" providerId="LiveId" clId="{8BCFCDC5-F0F8-480E-974E-86D4DB9D67B2}" dt="2021-03-10T11:25:24.120" v="1162" actId="1036"/>
        <pc:sldMkLst>
          <pc:docMk/>
          <pc:sldMk cId="2480676744" sldId="321"/>
        </pc:sldMkLst>
        <pc:spChg chg="mod">
          <ac:chgData name="Siniša ᵀᴴᴱ ᴼᴿᴵᴳᴵᴻᴬᴸ Wolfenstein" userId="215f646470bc261a" providerId="LiveId" clId="{8BCFCDC5-F0F8-480E-974E-86D4DB9D67B2}" dt="2021-03-10T11:23:12.990" v="1108" actId="20577"/>
          <ac:spMkLst>
            <pc:docMk/>
            <pc:sldMk cId="2480676744" sldId="321"/>
            <ac:spMk id="6" creationId="{D59C0E6F-A8FA-4180-809C-0B238788105A}"/>
          </ac:spMkLst>
        </pc:spChg>
        <pc:spChg chg="del">
          <ac:chgData name="Siniša ᵀᴴᴱ ᴼᴿᴵᴳᴵᴻᴬᴸ Wolfenstein" userId="215f646470bc261a" providerId="LiveId" clId="{8BCFCDC5-F0F8-480E-974E-86D4DB9D67B2}" dt="2021-03-10T11:22:50.577" v="1069" actId="478"/>
          <ac:spMkLst>
            <pc:docMk/>
            <pc:sldMk cId="2480676744" sldId="321"/>
            <ac:spMk id="11" creationId="{AAF3A991-4BA2-4243-81A4-B47403B06F2B}"/>
          </ac:spMkLst>
        </pc:spChg>
        <pc:spChg chg="del">
          <ac:chgData name="Siniša ᵀᴴᴱ ᴼᴿᴵᴳᴵᴻᴬᴸ Wolfenstein" userId="215f646470bc261a" providerId="LiveId" clId="{8BCFCDC5-F0F8-480E-974E-86D4DB9D67B2}" dt="2021-03-10T11:22:50.577" v="1069" actId="478"/>
          <ac:spMkLst>
            <pc:docMk/>
            <pc:sldMk cId="2480676744" sldId="321"/>
            <ac:spMk id="12" creationId="{A3E6710F-B79B-4557-A016-DF283D378CB3}"/>
          </ac:spMkLst>
        </pc:spChg>
        <pc:spChg chg="del">
          <ac:chgData name="Siniša ᵀᴴᴱ ᴼᴿᴵᴳᴵᴻᴬᴸ Wolfenstein" userId="215f646470bc261a" providerId="LiveId" clId="{8BCFCDC5-F0F8-480E-974E-86D4DB9D67B2}" dt="2021-03-10T11:22:50.577" v="1069" actId="478"/>
          <ac:spMkLst>
            <pc:docMk/>
            <pc:sldMk cId="2480676744" sldId="321"/>
            <ac:spMk id="19" creationId="{18E65726-0611-4D84-9023-5173223407E9}"/>
          </ac:spMkLst>
        </pc:spChg>
        <pc:spChg chg="del">
          <ac:chgData name="Siniša ᵀᴴᴱ ᴼᴿᴵᴳᴵᴻᴬᴸ Wolfenstein" userId="215f646470bc261a" providerId="LiveId" clId="{8BCFCDC5-F0F8-480E-974E-86D4DB9D67B2}" dt="2021-03-10T11:22:50.577" v="1069" actId="478"/>
          <ac:spMkLst>
            <pc:docMk/>
            <pc:sldMk cId="2480676744" sldId="321"/>
            <ac:spMk id="20" creationId="{8B445D43-6266-4479-87CF-1AD11CEDC5AA}"/>
          </ac:spMkLst>
        </pc:spChg>
        <pc:spChg chg="del">
          <ac:chgData name="Siniša ᵀᴴᴱ ᴼᴿᴵᴳᴵᴻᴬᴸ Wolfenstein" userId="215f646470bc261a" providerId="LiveId" clId="{8BCFCDC5-F0F8-480E-974E-86D4DB9D67B2}" dt="2021-03-10T11:22:50.577" v="1069" actId="478"/>
          <ac:spMkLst>
            <pc:docMk/>
            <pc:sldMk cId="2480676744" sldId="321"/>
            <ac:spMk id="21" creationId="{CC98E299-0672-4A4A-87AC-64FD519EF7BE}"/>
          </ac:spMkLst>
        </pc:spChg>
        <pc:picChg chg="mod">
          <ac:chgData name="Siniša ᵀᴴᴱ ᴼᴿᴵᴳᴵᴻᴬᴸ Wolfenstein" userId="215f646470bc261a" providerId="LiveId" clId="{8BCFCDC5-F0F8-480E-974E-86D4DB9D67B2}" dt="2021-03-10T11:17:43.231" v="859" actId="14826"/>
          <ac:picMkLst>
            <pc:docMk/>
            <pc:sldMk cId="2480676744" sldId="321"/>
            <ac:picMk id="2" creationId="{364F0D10-6C93-4798-9B51-775114644404}"/>
          </ac:picMkLst>
        </pc:picChg>
        <pc:picChg chg="mod">
          <ac:chgData name="Siniša ᵀᴴᴱ ᴼᴿᴵᴳᴵᴻᴬᴸ Wolfenstein" userId="215f646470bc261a" providerId="LiveId" clId="{8BCFCDC5-F0F8-480E-974E-86D4DB9D67B2}" dt="2021-03-10T11:24:08.550" v="1132" actId="1076"/>
          <ac:picMkLst>
            <pc:docMk/>
            <pc:sldMk cId="2480676744" sldId="321"/>
            <ac:picMk id="3" creationId="{DCB64642-CE4F-4D9C-A92A-9A8EF9D7D4F4}"/>
          </ac:picMkLst>
        </pc:picChg>
        <pc:picChg chg="add mod">
          <ac:chgData name="Siniša ᵀᴴᴱ ᴼᴿᴵᴳᴵᴻᴬᴸ Wolfenstein" userId="215f646470bc261a" providerId="LiveId" clId="{8BCFCDC5-F0F8-480E-974E-86D4DB9D67B2}" dt="2021-03-10T11:25:06.793" v="1151" actId="14100"/>
          <ac:picMkLst>
            <pc:docMk/>
            <pc:sldMk cId="2480676744" sldId="321"/>
            <ac:picMk id="10" creationId="{9704B4E5-0EF1-4058-87F5-8E2DA02DCAED}"/>
          </ac:picMkLst>
        </pc:picChg>
        <pc:picChg chg="add mod">
          <ac:chgData name="Siniša ᵀᴴᴱ ᴼᴿᴵᴳᴵᴻᴬᴸ Wolfenstein" userId="215f646470bc261a" providerId="LiveId" clId="{8BCFCDC5-F0F8-480E-974E-86D4DB9D67B2}" dt="2021-03-10T11:24:31.321" v="1138" actId="1076"/>
          <ac:picMkLst>
            <pc:docMk/>
            <pc:sldMk cId="2480676744" sldId="321"/>
            <ac:picMk id="13" creationId="{0FB6F3D5-955A-48A5-ABC6-EDDC43FFA17A}"/>
          </ac:picMkLst>
        </pc:picChg>
        <pc:picChg chg="add mod">
          <ac:chgData name="Siniša ᵀᴴᴱ ᴼᴿᴵᴳᴵᴻᴬᴸ Wolfenstein" userId="215f646470bc261a" providerId="LiveId" clId="{8BCFCDC5-F0F8-480E-974E-86D4DB9D67B2}" dt="2021-03-10T11:24:53.673" v="1146" actId="14100"/>
          <ac:picMkLst>
            <pc:docMk/>
            <pc:sldMk cId="2480676744" sldId="321"/>
            <ac:picMk id="14" creationId="{879C6E9C-9EC4-4387-84CD-C54D6B96E054}"/>
          </ac:picMkLst>
        </pc:picChg>
        <pc:picChg chg="add mod">
          <ac:chgData name="Siniša ᵀᴴᴱ ᴼᴿᴵᴳᴵᴻᴬᴸ Wolfenstein" userId="215f646470bc261a" providerId="LiveId" clId="{8BCFCDC5-F0F8-480E-974E-86D4DB9D67B2}" dt="2021-03-10T11:25:02.255" v="1150" actId="14100"/>
          <ac:picMkLst>
            <pc:docMk/>
            <pc:sldMk cId="2480676744" sldId="321"/>
            <ac:picMk id="15" creationId="{6CADEBD1-9182-43DB-B49F-0717CF436581}"/>
          </ac:picMkLst>
        </pc:picChg>
        <pc:picChg chg="add mod">
          <ac:chgData name="Siniša ᵀᴴᴱ ᴼᴿᴵᴳᴵᴻᴬᴸ Wolfenstein" userId="215f646470bc261a" providerId="LiveId" clId="{8BCFCDC5-F0F8-480E-974E-86D4DB9D67B2}" dt="2021-03-10T11:25:24.120" v="1162" actId="1036"/>
          <ac:picMkLst>
            <pc:docMk/>
            <pc:sldMk cId="2480676744" sldId="321"/>
            <ac:picMk id="16" creationId="{79D9E241-3509-43F0-8FE0-1598C250A3AF}"/>
          </ac:picMkLst>
        </pc:picChg>
      </pc:sldChg>
      <pc:sldChg chg="addSp delSp modSp ord delAnim modAnim">
        <pc:chgData name="Siniša ᵀᴴᴱ ᴼᴿᴵᴳᴵᴻᴬᴸ Wolfenstein" userId="215f646470bc261a" providerId="LiveId" clId="{8BCFCDC5-F0F8-480E-974E-86D4DB9D67B2}" dt="2021-03-10T11:42:32.576" v="1478" actId="1037"/>
        <pc:sldMkLst>
          <pc:docMk/>
          <pc:sldMk cId="2669785418" sldId="322"/>
        </pc:sldMkLst>
        <pc:spChg chg="mod">
          <ac:chgData name="Siniša ᵀᴴᴱ ᴼᴿᴵᴳᴵᴻᴬᴸ Wolfenstein" userId="215f646470bc261a" providerId="LiveId" clId="{8BCFCDC5-F0F8-480E-974E-86D4DB9D67B2}" dt="2021-03-10T11:41:41.552" v="1454" actId="20577"/>
          <ac:spMkLst>
            <pc:docMk/>
            <pc:sldMk cId="2669785418" sldId="322"/>
            <ac:spMk id="6" creationId="{D59C0E6F-A8FA-4180-809C-0B238788105A}"/>
          </ac:spMkLst>
        </pc:spChg>
        <pc:spChg chg="del">
          <ac:chgData name="Siniša ᵀᴴᴱ ᴼᴿᴵᴳᴵᴻᴬᴸ Wolfenstein" userId="215f646470bc261a" providerId="LiveId" clId="{8BCFCDC5-F0F8-480E-974E-86D4DB9D67B2}" dt="2021-03-10T11:41:09.334" v="1387" actId="478"/>
          <ac:spMkLst>
            <pc:docMk/>
            <pc:sldMk cId="2669785418" sldId="322"/>
            <ac:spMk id="10" creationId="{AD21FF70-1530-4175-B2DA-7B4F35D1C4B0}"/>
          </ac:spMkLst>
        </pc:spChg>
        <pc:spChg chg="del">
          <ac:chgData name="Siniša ᵀᴴᴱ ᴼᴿᴵᴳᴵᴻᴬᴸ Wolfenstein" userId="215f646470bc261a" providerId="LiveId" clId="{8BCFCDC5-F0F8-480E-974E-86D4DB9D67B2}" dt="2021-03-10T11:40:32.220" v="1384" actId="478"/>
          <ac:spMkLst>
            <pc:docMk/>
            <pc:sldMk cId="2669785418" sldId="322"/>
            <ac:spMk id="11" creationId="{91C17B23-9078-44D5-AA3D-D99AE7B6B4A4}"/>
          </ac:spMkLst>
        </pc:spChg>
        <pc:spChg chg="del">
          <ac:chgData name="Siniša ᵀᴴᴱ ᴼᴿᴵᴳᴵᴻᴬᴸ Wolfenstein" userId="215f646470bc261a" providerId="LiveId" clId="{8BCFCDC5-F0F8-480E-974E-86D4DB9D67B2}" dt="2021-03-10T11:41:04.641" v="1386" actId="478"/>
          <ac:spMkLst>
            <pc:docMk/>
            <pc:sldMk cId="2669785418" sldId="322"/>
            <ac:spMk id="19" creationId="{C775AAB6-67C7-4C87-95E8-A912FCD32B95}"/>
          </ac:spMkLst>
        </pc:spChg>
        <pc:spChg chg="del">
          <ac:chgData name="Siniša ᵀᴴᴱ ᴼᴿᴵᴳᴵᴻᴬᴸ Wolfenstein" userId="215f646470bc261a" providerId="LiveId" clId="{8BCFCDC5-F0F8-480E-974E-86D4DB9D67B2}" dt="2021-03-10T11:41:09.334" v="1387" actId="478"/>
          <ac:spMkLst>
            <pc:docMk/>
            <pc:sldMk cId="2669785418" sldId="322"/>
            <ac:spMk id="20" creationId="{80D8BE31-3674-48A9-AEA7-F10657AD2F0C}"/>
          </ac:spMkLst>
        </pc:spChg>
        <pc:spChg chg="del">
          <ac:chgData name="Siniša ᵀᴴᴱ ᴼᴿᴵᴳᴵᴻᴬᴸ Wolfenstein" userId="215f646470bc261a" providerId="LiveId" clId="{8BCFCDC5-F0F8-480E-974E-86D4DB9D67B2}" dt="2021-03-10T11:41:09.334" v="1387" actId="478"/>
          <ac:spMkLst>
            <pc:docMk/>
            <pc:sldMk cId="2669785418" sldId="322"/>
            <ac:spMk id="21" creationId="{46C552FA-249A-4B1E-95DA-2DA3881EFCDC}"/>
          </ac:spMkLst>
        </pc:spChg>
        <pc:spChg chg="del">
          <ac:chgData name="Siniša ᵀᴴᴱ ᴼᴿᴵᴳᴵᴻᴬᴸ Wolfenstein" userId="215f646470bc261a" providerId="LiveId" clId="{8BCFCDC5-F0F8-480E-974E-86D4DB9D67B2}" dt="2021-03-10T11:41:09.334" v="1387" actId="478"/>
          <ac:spMkLst>
            <pc:docMk/>
            <pc:sldMk cId="2669785418" sldId="322"/>
            <ac:spMk id="25" creationId="{24C50381-D3EB-4BBD-A32A-362DCFA47E6D}"/>
          </ac:spMkLst>
        </pc:spChg>
        <pc:picChg chg="mod">
          <ac:chgData name="Siniša ᵀᴴᴱ ᴼᴿᴵᴳᴵᴻᴬᴸ Wolfenstein" userId="215f646470bc261a" providerId="LiveId" clId="{8BCFCDC5-F0F8-480E-974E-86D4DB9D67B2}" dt="2021-03-10T11:35:22.975" v="1178" actId="14100"/>
          <ac:picMkLst>
            <pc:docMk/>
            <pc:sldMk cId="2669785418" sldId="322"/>
            <ac:picMk id="2" creationId="{364F0D10-6C93-4798-9B51-775114644404}"/>
          </ac:picMkLst>
        </pc:picChg>
        <pc:picChg chg="mod">
          <ac:chgData name="Siniša ᵀᴴᴱ ᴼᴿᴵᴳᴵᴻᴬᴸ Wolfenstein" userId="215f646470bc261a" providerId="LiveId" clId="{8BCFCDC5-F0F8-480E-974E-86D4DB9D67B2}" dt="2021-03-10T11:41:14.373" v="1388" actId="1076"/>
          <ac:picMkLst>
            <pc:docMk/>
            <pc:sldMk cId="2669785418" sldId="322"/>
            <ac:picMk id="3" creationId="{DCB64642-CE4F-4D9C-A92A-9A8EF9D7D4F4}"/>
          </ac:picMkLst>
        </pc:picChg>
        <pc:picChg chg="add mod">
          <ac:chgData name="Siniša ᵀᴴᴱ ᴼᴿᴵᴳᴵᴻᴬᴸ Wolfenstein" userId="215f646470bc261a" providerId="LiveId" clId="{8BCFCDC5-F0F8-480E-974E-86D4DB9D67B2}" dt="2021-03-10T11:41:56.521" v="1456" actId="1076"/>
          <ac:picMkLst>
            <pc:docMk/>
            <pc:sldMk cId="2669785418" sldId="322"/>
            <ac:picMk id="12" creationId="{CD93C681-D468-433B-8BA7-C80D2ADCB7CF}"/>
          </ac:picMkLst>
        </pc:picChg>
        <pc:picChg chg="add mod">
          <ac:chgData name="Siniša ᵀᴴᴱ ᴼᴿᴵᴳᴵᴻᴬᴸ Wolfenstein" userId="215f646470bc261a" providerId="LiveId" clId="{8BCFCDC5-F0F8-480E-974E-86D4DB9D67B2}" dt="2021-03-10T11:42:04.030" v="1458" actId="1076"/>
          <ac:picMkLst>
            <pc:docMk/>
            <pc:sldMk cId="2669785418" sldId="322"/>
            <ac:picMk id="13" creationId="{8433E6D3-E321-4501-A259-158B0C0D9E46}"/>
          </ac:picMkLst>
        </pc:picChg>
        <pc:picChg chg="add mod">
          <ac:chgData name="Siniša ᵀᴴᴱ ᴼᴿᴵᴳᴵᴻᴬᴸ Wolfenstein" userId="215f646470bc261a" providerId="LiveId" clId="{8BCFCDC5-F0F8-480E-974E-86D4DB9D67B2}" dt="2021-03-10T11:42:13.381" v="1466" actId="1036"/>
          <ac:picMkLst>
            <pc:docMk/>
            <pc:sldMk cId="2669785418" sldId="322"/>
            <ac:picMk id="14" creationId="{FFF0F2D1-55DE-4BB5-A06B-DB6E5A07C9A8}"/>
          </ac:picMkLst>
        </pc:picChg>
        <pc:picChg chg="add mod">
          <ac:chgData name="Siniša ᵀᴴᴱ ᴼᴿᴵᴳᴵᴻᴬᴸ Wolfenstein" userId="215f646470bc261a" providerId="LiveId" clId="{8BCFCDC5-F0F8-480E-974E-86D4DB9D67B2}" dt="2021-03-10T11:42:22.576" v="1472" actId="1036"/>
          <ac:picMkLst>
            <pc:docMk/>
            <pc:sldMk cId="2669785418" sldId="322"/>
            <ac:picMk id="15" creationId="{CEE49359-D7DD-41C0-BEC9-0841F7B6FCA6}"/>
          </ac:picMkLst>
        </pc:picChg>
        <pc:picChg chg="add mod">
          <ac:chgData name="Siniša ᵀᴴᴱ ᴼᴿᴵᴳᴵᴻᴬᴸ Wolfenstein" userId="215f646470bc261a" providerId="LiveId" clId="{8BCFCDC5-F0F8-480E-974E-86D4DB9D67B2}" dt="2021-03-10T11:42:32.576" v="1478" actId="1037"/>
          <ac:picMkLst>
            <pc:docMk/>
            <pc:sldMk cId="2669785418" sldId="322"/>
            <ac:picMk id="16" creationId="{A8499516-F5D5-4241-AE8E-E6D4CABE4385}"/>
          </ac:picMkLst>
        </pc:picChg>
      </pc:sldChg>
      <pc:sldChg chg="delSp new add del">
        <pc:chgData name="Siniša ᵀᴴᴱ ᴼᴿᴵᴳᴵᴻᴬᴸ Wolfenstein" userId="215f646470bc261a" providerId="LiveId" clId="{8BCFCDC5-F0F8-480E-974E-86D4DB9D67B2}" dt="2021-03-10T11:45:05.259" v="1517" actId="2696"/>
        <pc:sldMkLst>
          <pc:docMk/>
          <pc:sldMk cId="2674191190" sldId="323"/>
        </pc:sldMkLst>
        <pc:spChg chg="del">
          <ac:chgData name="Siniša ᵀᴴᴱ ᴼᴿᴵᴳᴵᴻᴬᴸ Wolfenstein" userId="215f646470bc261a" providerId="LiveId" clId="{8BCFCDC5-F0F8-480E-974E-86D4DB9D67B2}" dt="2021-03-10T11:34:11.087" v="1165" actId="478"/>
          <ac:spMkLst>
            <pc:docMk/>
            <pc:sldMk cId="2674191190" sldId="323"/>
            <ac:spMk id="2" creationId="{11103CD3-03D1-4533-B984-ADC799C1F943}"/>
          </ac:spMkLst>
        </pc:spChg>
        <pc:spChg chg="del">
          <ac:chgData name="Siniša ᵀᴴᴱ ᴼᴿᴵᴳᴵᴻᴬᴸ Wolfenstein" userId="215f646470bc261a" providerId="LiveId" clId="{8BCFCDC5-F0F8-480E-974E-86D4DB9D67B2}" dt="2021-03-10T11:34:12.582" v="1166" actId="478"/>
          <ac:spMkLst>
            <pc:docMk/>
            <pc:sldMk cId="2674191190" sldId="323"/>
            <ac:spMk id="3" creationId="{E5730254-CD6B-49A5-ABA7-CFBB4275B040}"/>
          </ac:spMkLst>
        </pc:spChg>
      </pc:sldChg>
      <pc:sldChg chg="addSp delSp modSp add ord delAnim modAnim">
        <pc:chgData name="Siniša ᵀᴴᴱ ᴼᴿᴵᴳᴵᴻᴬᴸ Wolfenstein" userId="215f646470bc261a" providerId="LiveId" clId="{8BCFCDC5-F0F8-480E-974E-86D4DB9D67B2}" dt="2021-03-10T11:52:45.578" v="1698"/>
        <pc:sldMkLst>
          <pc:docMk/>
          <pc:sldMk cId="1254321222" sldId="402"/>
        </pc:sldMkLst>
        <pc:spChg chg="mod">
          <ac:chgData name="Siniša ᵀᴴᴱ ᴼᴿᴵᴳᴵᴻᴬᴸ Wolfenstein" userId="215f646470bc261a" providerId="LiveId" clId="{8BCFCDC5-F0F8-480E-974E-86D4DB9D67B2}" dt="2021-03-10T11:50:33.811" v="1692" actId="1076"/>
          <ac:spMkLst>
            <pc:docMk/>
            <pc:sldMk cId="1254321222" sldId="402"/>
            <ac:spMk id="13" creationId="{603A95EE-A506-4521-B003-EC1CB8010171}"/>
          </ac:spMkLst>
        </pc:spChg>
        <pc:picChg chg="add mod">
          <ac:chgData name="Siniša ᵀᴴᴱ ᴼᴿᴵᴳᴵᴻᴬᴸ Wolfenstein" userId="215f646470bc261a" providerId="LiveId" clId="{8BCFCDC5-F0F8-480E-974E-86D4DB9D67B2}" dt="2021-03-10T11:50:36.262" v="1693" actId="1076"/>
          <ac:picMkLst>
            <pc:docMk/>
            <pc:sldMk cId="1254321222" sldId="402"/>
            <ac:picMk id="2" creationId="{9F65DA85-B391-400A-8878-A04160C8CEE0}"/>
          </ac:picMkLst>
        </pc:picChg>
        <pc:picChg chg="del mod">
          <ac:chgData name="Siniša ᵀᴴᴱ ᴼᴿᴵᴳᴵᴻᴬᴸ Wolfenstein" userId="215f646470bc261a" providerId="LiveId" clId="{8BCFCDC5-F0F8-480E-974E-86D4DB9D67B2}" dt="2021-03-10T11:46:04.901" v="1525" actId="478"/>
          <ac:picMkLst>
            <pc:docMk/>
            <pc:sldMk cId="1254321222" sldId="402"/>
            <ac:picMk id="1026" creationId="{719A4F06-7F5E-4B84-BD9B-F40AE9B982EE}"/>
          </ac:picMkLst>
        </pc:picChg>
        <pc:picChg chg="del">
          <ac:chgData name="Siniša ᵀᴴᴱ ᴼᴿᴵᴳᴵᴻᴬᴸ Wolfenstein" userId="215f646470bc261a" providerId="LiveId" clId="{8BCFCDC5-F0F8-480E-974E-86D4DB9D67B2}" dt="2021-03-10T11:46:05.619" v="1526" actId="478"/>
          <ac:picMkLst>
            <pc:docMk/>
            <pc:sldMk cId="1254321222" sldId="402"/>
            <ac:picMk id="1030" creationId="{EBDF0593-06FB-4124-A5F9-EF9052EFA13A}"/>
          </ac:picMkLst>
        </pc:picChg>
        <pc:picChg chg="del">
          <ac:chgData name="Siniša ᵀᴴᴱ ᴼᴿᴵᴳᴵᴻᴬᴸ Wolfenstein" userId="215f646470bc261a" providerId="LiveId" clId="{8BCFCDC5-F0F8-480E-974E-86D4DB9D67B2}" dt="2021-03-10T11:45:20.871" v="1522" actId="478"/>
          <ac:picMkLst>
            <pc:docMk/>
            <pc:sldMk cId="1254321222" sldId="402"/>
            <ac:picMk id="2052" creationId="{7287B40F-61E7-484F-ACC0-3C1D0F4A37E1}"/>
          </ac:picMkLst>
        </pc:picChg>
      </pc:sldChg>
    </pc:docChg>
  </pc:docChgLst>
  <pc:docChgLst>
    <pc:chgData name="Siniša ᵀᴴᴱ ᴼᴿᴵᴳᴵᴻᴬᴸ Wolfenstein" userId="215f646470bc261a" providerId="LiveId" clId="{8CB7D09C-68C8-4405-862D-BF0891ED2061}"/>
    <pc:docChg chg="undo custSel addSld delSld modSld">
      <pc:chgData name="Siniša ᵀᴴᴱ ᴼᴿᴵᴳᴵᴻᴬᴸ Wolfenstein" userId="215f646470bc261a" providerId="LiveId" clId="{8CB7D09C-68C8-4405-862D-BF0891ED2061}" dt="2021-02-05T13:30:09.860" v="1328"/>
      <pc:docMkLst>
        <pc:docMk/>
      </pc:docMkLst>
      <pc:sldChg chg="modSp">
        <pc:chgData name="Siniša ᵀᴴᴱ ᴼᴿᴵᴳᴵᴻᴬᴸ Wolfenstein" userId="215f646470bc261a" providerId="LiveId" clId="{8CB7D09C-68C8-4405-862D-BF0891ED2061}" dt="2021-02-05T12:38:21.520" v="33" actId="20577"/>
        <pc:sldMkLst>
          <pc:docMk/>
          <pc:sldMk cId="4263532617" sldId="256"/>
        </pc:sldMkLst>
        <pc:spChg chg="mod">
          <ac:chgData name="Siniša ᵀᴴᴱ ᴼᴿᴵᴳᴵᴻᴬᴸ Wolfenstein" userId="215f646470bc261a" providerId="LiveId" clId="{8CB7D09C-68C8-4405-862D-BF0891ED2061}" dt="2021-02-05T12:38:18.360" v="32" actId="20577"/>
          <ac:spMkLst>
            <pc:docMk/>
            <pc:sldMk cId="4263532617" sldId="256"/>
            <ac:spMk id="6" creationId="{219D025C-7893-4E8A-BC52-A9994456BE5D}"/>
          </ac:spMkLst>
        </pc:spChg>
        <pc:spChg chg="mod">
          <ac:chgData name="Siniša ᵀᴴᴱ ᴼᴿᴵᴳᴵᴻᴬᴸ Wolfenstein" userId="215f646470bc261a" providerId="LiveId" clId="{8CB7D09C-68C8-4405-862D-BF0891ED2061}" dt="2021-02-05T12:38:21.520" v="33" actId="20577"/>
          <ac:spMkLst>
            <pc:docMk/>
            <pc:sldMk cId="4263532617" sldId="256"/>
            <ac:spMk id="7" creationId="{54F134FF-4759-4BD3-A258-DBE00CE37E81}"/>
          </ac:spMkLst>
        </pc:spChg>
      </pc:sldChg>
      <pc:sldChg chg="modSp">
        <pc:chgData name="Siniša ᵀᴴᴱ ᴼᴿᴵᴳᴵᴻᴬᴸ Wolfenstein" userId="215f646470bc261a" providerId="LiveId" clId="{8CB7D09C-68C8-4405-862D-BF0891ED2061}" dt="2021-02-05T12:54:43.309" v="578" actId="20577"/>
        <pc:sldMkLst>
          <pc:docMk/>
          <pc:sldMk cId="891775711" sldId="270"/>
        </pc:sldMkLst>
        <pc:spChg chg="mod">
          <ac:chgData name="Siniša ᵀᴴᴱ ᴼᴿᴵᴳᴵᴻᴬᴸ Wolfenstein" userId="215f646470bc261a" providerId="LiveId" clId="{8CB7D09C-68C8-4405-862D-BF0891ED2061}" dt="2021-02-05T12:51:38.116" v="438" actId="20577"/>
          <ac:spMkLst>
            <pc:docMk/>
            <pc:sldMk cId="891775711" sldId="270"/>
            <ac:spMk id="5" creationId="{62F6632F-846C-4F02-B56B-82805BD5B26E}"/>
          </ac:spMkLst>
        </pc:spChg>
        <pc:spChg chg="mod">
          <ac:chgData name="Siniša ᵀᴴᴱ ᴼᴿᴵᴳᴵᴻᴬᴸ Wolfenstein" userId="215f646470bc261a" providerId="LiveId" clId="{8CB7D09C-68C8-4405-862D-BF0891ED2061}" dt="2021-02-05T12:53:06.029" v="487" actId="1076"/>
          <ac:spMkLst>
            <pc:docMk/>
            <pc:sldMk cId="891775711" sldId="270"/>
            <ac:spMk id="6" creationId="{D59C0E6F-A8FA-4180-809C-0B238788105A}"/>
          </ac:spMkLst>
        </pc:spChg>
        <pc:spChg chg="mod">
          <ac:chgData name="Siniša ᵀᴴᴱ ᴼᴿᴵᴳᴵᴻᴬᴸ Wolfenstein" userId="215f646470bc261a" providerId="LiveId" clId="{8CB7D09C-68C8-4405-862D-BF0891ED2061}" dt="2021-02-05T12:53:57.077" v="538" actId="20577"/>
          <ac:spMkLst>
            <pc:docMk/>
            <pc:sldMk cId="891775711" sldId="270"/>
            <ac:spMk id="15" creationId="{84021297-2EC5-4993-8224-07F7C7692073}"/>
          </ac:spMkLst>
        </pc:spChg>
        <pc:spChg chg="mod">
          <ac:chgData name="Siniša ᵀᴴᴱ ᴼᴿᴵᴳᴵᴻᴬᴸ Wolfenstein" userId="215f646470bc261a" providerId="LiveId" clId="{8CB7D09C-68C8-4405-862D-BF0891ED2061}" dt="2021-02-05T12:54:10.964" v="551" actId="20577"/>
          <ac:spMkLst>
            <pc:docMk/>
            <pc:sldMk cId="891775711" sldId="270"/>
            <ac:spMk id="16" creationId="{44701181-CD8C-40EB-A576-58F17B7D1FF1}"/>
          </ac:spMkLst>
        </pc:spChg>
        <pc:spChg chg="mod">
          <ac:chgData name="Siniša ᵀᴴᴱ ᴼᴿᴵᴳᴵᴻᴬᴸ Wolfenstein" userId="215f646470bc261a" providerId="LiveId" clId="{8CB7D09C-68C8-4405-862D-BF0891ED2061}" dt="2021-02-05T12:54:23.275" v="561" actId="20577"/>
          <ac:spMkLst>
            <pc:docMk/>
            <pc:sldMk cId="891775711" sldId="270"/>
            <ac:spMk id="17" creationId="{D4294B2D-F4C0-43E8-8D3B-45EBC59E2562}"/>
          </ac:spMkLst>
        </pc:spChg>
        <pc:spChg chg="mod">
          <ac:chgData name="Siniša ᵀᴴᴱ ᴼᴿᴵᴳᴵᴻᴬᴸ Wolfenstein" userId="215f646470bc261a" providerId="LiveId" clId="{8CB7D09C-68C8-4405-862D-BF0891ED2061}" dt="2021-02-05T12:54:34.882" v="568" actId="20577"/>
          <ac:spMkLst>
            <pc:docMk/>
            <pc:sldMk cId="891775711" sldId="270"/>
            <ac:spMk id="18" creationId="{C596EBC7-9CD0-431A-9828-20E1A8FEC180}"/>
          </ac:spMkLst>
        </pc:spChg>
        <pc:spChg chg="mod">
          <ac:chgData name="Siniša ᵀᴴᴱ ᴼᴿᴵᴳᴵᴻᴬᴸ Wolfenstein" userId="215f646470bc261a" providerId="LiveId" clId="{8CB7D09C-68C8-4405-862D-BF0891ED2061}" dt="2021-02-05T12:54:43.309" v="578" actId="20577"/>
          <ac:spMkLst>
            <pc:docMk/>
            <pc:sldMk cId="891775711" sldId="270"/>
            <ac:spMk id="19" creationId="{D885C5D8-F6F3-414C-B581-334037FE4CD1}"/>
          </ac:spMkLst>
        </pc:spChg>
        <pc:picChg chg="mod">
          <ac:chgData name="Siniša ᵀᴴᴱ ᴼᴿᴵᴳᴵᴻᴬᴸ Wolfenstein" userId="215f646470bc261a" providerId="LiveId" clId="{8CB7D09C-68C8-4405-862D-BF0891ED2061}" dt="2021-02-05T12:52:00.521" v="439" actId="14826"/>
          <ac:picMkLst>
            <pc:docMk/>
            <pc:sldMk cId="891775711" sldId="270"/>
            <ac:picMk id="2" creationId="{364F0D10-6C93-4798-9B51-775114644404}"/>
          </ac:picMkLst>
        </pc:picChg>
        <pc:picChg chg="mod">
          <ac:chgData name="Siniša ᵀᴴᴱ ᴼᴿᴵᴳᴵᴻᴬᴸ Wolfenstein" userId="215f646470bc261a" providerId="LiveId" clId="{8CB7D09C-68C8-4405-862D-BF0891ED2061}" dt="2021-02-05T12:53:08.872" v="488" actId="14100"/>
          <ac:picMkLst>
            <pc:docMk/>
            <pc:sldMk cId="891775711" sldId="270"/>
            <ac:picMk id="3" creationId="{DCB64642-CE4F-4D9C-A92A-9A8EF9D7D4F4}"/>
          </ac:picMkLst>
        </pc:picChg>
      </pc:sldChg>
      <pc:sldChg chg="modSp">
        <pc:chgData name="Siniša ᵀᴴᴱ ᴼᴿᴵᴳᴵᴻᴬᴸ Wolfenstein" userId="215f646470bc261a" providerId="LiveId" clId="{8CB7D09C-68C8-4405-862D-BF0891ED2061}" dt="2021-02-05T12:41:08.398" v="137" actId="20577"/>
        <pc:sldMkLst>
          <pc:docMk/>
          <pc:sldMk cId="2122178903" sldId="288"/>
        </pc:sldMkLst>
        <pc:spChg chg="mod">
          <ac:chgData name="Siniša ᵀᴴᴱ ᴼᴿᴵᴳᴵᴻᴬᴸ Wolfenstein" userId="215f646470bc261a" providerId="LiveId" clId="{8CB7D09C-68C8-4405-862D-BF0891ED2061}" dt="2021-02-05T12:40:56.998" v="134" actId="20577"/>
          <ac:spMkLst>
            <pc:docMk/>
            <pc:sldMk cId="2122178903" sldId="288"/>
            <ac:spMk id="3" creationId="{B7889F66-CCBB-4BC4-8656-0552E49AE557}"/>
          </ac:spMkLst>
        </pc:spChg>
        <pc:spChg chg="mod">
          <ac:chgData name="Siniša ᵀᴴᴱ ᴼᴿᴵᴳᴵᴻᴬᴸ Wolfenstein" userId="215f646470bc261a" providerId="LiveId" clId="{8CB7D09C-68C8-4405-862D-BF0891ED2061}" dt="2021-02-05T12:40:30.879" v="132" actId="20577"/>
          <ac:spMkLst>
            <pc:docMk/>
            <pc:sldMk cId="2122178903" sldId="288"/>
            <ac:spMk id="6" creationId="{FFE14C9D-F79A-42C0-87D5-7951E53F2573}"/>
          </ac:spMkLst>
        </pc:spChg>
        <pc:spChg chg="mod">
          <ac:chgData name="Siniša ᵀᴴᴱ ᴼᴿᴵᴳᴵᴻᴬᴸ Wolfenstein" userId="215f646470bc261a" providerId="LiveId" clId="{8CB7D09C-68C8-4405-862D-BF0891ED2061}" dt="2021-02-05T12:41:08.398" v="137" actId="20577"/>
          <ac:spMkLst>
            <pc:docMk/>
            <pc:sldMk cId="2122178903" sldId="288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8CB7D09C-68C8-4405-862D-BF0891ED2061}" dt="2021-02-05T12:40:59.886" v="135" actId="14826"/>
          <ac:picMkLst>
            <pc:docMk/>
            <pc:sldMk cId="2122178903" sldId="288"/>
            <ac:picMk id="4" creationId="{1B2619D9-4F98-4A11-8FFE-57C7EB1F529A}"/>
          </ac:picMkLst>
        </pc:picChg>
      </pc:sldChg>
      <pc:sldChg chg="modSp modAnim">
        <pc:chgData name="Siniša ᵀᴴᴱ ᴼᴿᴵᴳᴵᴻᴬᴸ Wolfenstein" userId="215f646470bc261a" providerId="LiveId" clId="{8CB7D09C-68C8-4405-862D-BF0891ED2061}" dt="2021-02-05T12:48:51.236" v="177" actId="1076"/>
        <pc:sldMkLst>
          <pc:docMk/>
          <pc:sldMk cId="1946943873" sldId="314"/>
        </pc:sldMkLst>
        <pc:spChg chg="mod">
          <ac:chgData name="Siniša ᵀᴴᴱ ᴼᴿᴵᴳᴵᴻᴬᴸ Wolfenstein" userId="215f646470bc261a" providerId="LiveId" clId="{8CB7D09C-68C8-4405-862D-BF0891ED2061}" dt="2021-02-05T12:46:11.118" v="154" actId="1076"/>
          <ac:spMkLst>
            <pc:docMk/>
            <pc:sldMk cId="1946943873" sldId="314"/>
            <ac:spMk id="20" creationId="{DF563E68-8D91-4888-9FC9-BAC846990A64}"/>
          </ac:spMkLst>
        </pc:spChg>
        <pc:spChg chg="mod">
          <ac:chgData name="Siniša ᵀᴴᴱ ᴼᴿᴵᴳᴵᴻᴬᴸ Wolfenstein" userId="215f646470bc261a" providerId="LiveId" clId="{8CB7D09C-68C8-4405-862D-BF0891ED2061}" dt="2021-02-05T12:48:51.236" v="177" actId="1076"/>
          <ac:spMkLst>
            <pc:docMk/>
            <pc:sldMk cId="1946943873" sldId="314"/>
            <ac:spMk id="21" creationId="{C03A6ED2-998A-49F2-AE0F-6C531227C4CB}"/>
          </ac:spMkLst>
        </pc:spChg>
        <pc:picChg chg="mod">
          <ac:chgData name="Siniša ᵀᴴᴱ ᴼᴿᴵᴳᴵᴻᴬᴸ Wolfenstein" userId="215f646470bc261a" providerId="LiveId" clId="{8CB7D09C-68C8-4405-862D-BF0891ED2061}" dt="2021-02-05T12:42:00.788" v="140" actId="14826"/>
          <ac:picMkLst>
            <pc:docMk/>
            <pc:sldMk cId="1946943873" sldId="314"/>
            <ac:picMk id="2" creationId="{2068D026-C899-4324-B487-EEC53BF98A1E}"/>
          </ac:picMkLst>
        </pc:picChg>
        <pc:picChg chg="mod">
          <ac:chgData name="Siniša ᵀᴴᴱ ᴼᴿᴵᴳᴵᴻᴬᴸ Wolfenstein" userId="215f646470bc261a" providerId="LiveId" clId="{8CB7D09C-68C8-4405-862D-BF0891ED2061}" dt="2021-02-05T12:41:19.474" v="138" actId="14826"/>
          <ac:picMkLst>
            <pc:docMk/>
            <pc:sldMk cId="1946943873" sldId="314"/>
            <ac:picMk id="4" creationId="{1B2619D9-4F98-4A11-8FFE-57C7EB1F529A}"/>
          </ac:picMkLst>
        </pc:picChg>
        <pc:picChg chg="mod">
          <ac:chgData name="Siniša ᵀᴴᴱ ᴼᴿᴵᴳᴵᴻᴬᴸ Wolfenstein" userId="215f646470bc261a" providerId="LiveId" clId="{8CB7D09C-68C8-4405-862D-BF0891ED2061}" dt="2021-02-05T12:42:07.566" v="142" actId="1076"/>
          <ac:picMkLst>
            <pc:docMk/>
            <pc:sldMk cId="1946943873" sldId="314"/>
            <ac:picMk id="7" creationId="{198101F4-3C25-4A44-8195-36A7262B8AC3}"/>
          </ac:picMkLst>
        </pc:picChg>
        <pc:picChg chg="mod">
          <ac:chgData name="Siniša ᵀᴴᴱ ᴼᴿᴵᴳᴵᴻᴬᴸ Wolfenstein" userId="215f646470bc261a" providerId="LiveId" clId="{8CB7D09C-68C8-4405-862D-BF0891ED2061}" dt="2021-02-05T12:42:12.461" v="143" actId="1076"/>
          <ac:picMkLst>
            <pc:docMk/>
            <pc:sldMk cId="1946943873" sldId="314"/>
            <ac:picMk id="10" creationId="{F98868A9-6F97-4FA1-94E7-60CEE5D0D77C}"/>
          </ac:picMkLst>
        </pc:picChg>
        <pc:picChg chg="mod">
          <ac:chgData name="Siniša ᵀᴴᴱ ᴼᴿᴵᴳᴵᴻᴬᴸ Wolfenstein" userId="215f646470bc261a" providerId="LiveId" clId="{8CB7D09C-68C8-4405-862D-BF0891ED2061}" dt="2021-02-05T12:42:18.715" v="144" actId="1076"/>
          <ac:picMkLst>
            <pc:docMk/>
            <pc:sldMk cId="1946943873" sldId="314"/>
            <ac:picMk id="11" creationId="{D4058129-2531-46EC-881C-FCC75CBE1C68}"/>
          </ac:picMkLst>
        </pc:picChg>
        <pc:picChg chg="mod">
          <ac:chgData name="Siniša ᵀᴴᴱ ᴼᴿᴵᴳᴵᴻᴬᴸ Wolfenstein" userId="215f646470bc261a" providerId="LiveId" clId="{8CB7D09C-68C8-4405-862D-BF0891ED2061}" dt="2021-02-05T12:42:24.848" v="145" actId="1076"/>
          <ac:picMkLst>
            <pc:docMk/>
            <pc:sldMk cId="1946943873" sldId="314"/>
            <ac:picMk id="12" creationId="{923FD1D9-64C1-4A14-B239-5FBC634CD18E}"/>
          </ac:picMkLst>
        </pc:picChg>
        <pc:picChg chg="mod">
          <ac:chgData name="Siniša ᵀᴴᴱ ᴼᴿᴵᴳᴵᴻᴬᴸ Wolfenstein" userId="215f646470bc261a" providerId="LiveId" clId="{8CB7D09C-68C8-4405-862D-BF0891ED2061}" dt="2021-02-05T12:42:42.520" v="146" actId="1076"/>
          <ac:picMkLst>
            <pc:docMk/>
            <pc:sldMk cId="1946943873" sldId="314"/>
            <ac:picMk id="13" creationId="{3B31344C-C809-48C3-85E6-E4B8BB19A095}"/>
          </ac:picMkLst>
        </pc:picChg>
        <pc:picChg chg="mod">
          <ac:chgData name="Siniša ᵀᴴᴱ ᴼᴿᴵᴳᴵᴻᴬᴸ Wolfenstein" userId="215f646470bc261a" providerId="LiveId" clId="{8CB7D09C-68C8-4405-862D-BF0891ED2061}" dt="2021-02-05T12:42:44.966" v="147" actId="1076"/>
          <ac:picMkLst>
            <pc:docMk/>
            <pc:sldMk cId="1946943873" sldId="314"/>
            <ac:picMk id="14" creationId="{D76EED36-D540-4AF1-9458-30E30FF6E5E5}"/>
          </ac:picMkLst>
        </pc:picChg>
        <pc:picChg chg="mod">
          <ac:chgData name="Siniša ᵀᴴᴱ ᴼᴿᴵᴳᴵᴻᴬᴸ Wolfenstein" userId="215f646470bc261a" providerId="LiveId" clId="{8CB7D09C-68C8-4405-862D-BF0891ED2061}" dt="2021-02-05T12:42:49.872" v="148" actId="1076"/>
          <ac:picMkLst>
            <pc:docMk/>
            <pc:sldMk cId="1946943873" sldId="314"/>
            <ac:picMk id="16" creationId="{4BB6E6CB-DB94-4D25-B903-7EF3F3B81064}"/>
          </ac:picMkLst>
        </pc:picChg>
        <pc:picChg chg="mod">
          <ac:chgData name="Siniša ᵀᴴᴱ ᴼᴿᴵᴳᴵᴻᴬᴸ Wolfenstein" userId="215f646470bc261a" providerId="LiveId" clId="{8CB7D09C-68C8-4405-862D-BF0891ED2061}" dt="2021-02-05T12:42:57" v="149" actId="1076"/>
          <ac:picMkLst>
            <pc:docMk/>
            <pc:sldMk cId="1946943873" sldId="314"/>
            <ac:picMk id="17" creationId="{596C8DEF-97C9-48ED-8235-6912DA9F0A11}"/>
          </ac:picMkLst>
        </pc:picChg>
        <pc:picChg chg="mod">
          <ac:chgData name="Siniša ᵀᴴᴱ ᴼᴿᴵᴳᴵᴻᴬᴸ Wolfenstein" userId="215f646470bc261a" providerId="LiveId" clId="{8CB7D09C-68C8-4405-862D-BF0891ED2061}" dt="2021-02-05T12:43:02.954" v="150" actId="1076"/>
          <ac:picMkLst>
            <pc:docMk/>
            <pc:sldMk cId="1946943873" sldId="314"/>
            <ac:picMk id="18" creationId="{D7B79922-E8CD-4935-8F02-B69BA244DF5E}"/>
          </ac:picMkLst>
        </pc:picChg>
        <pc:picChg chg="mod">
          <ac:chgData name="Siniša ᵀᴴᴱ ᴼᴿᴵᴳᴵᴻᴬᴸ Wolfenstein" userId="215f646470bc261a" providerId="LiveId" clId="{8CB7D09C-68C8-4405-862D-BF0891ED2061}" dt="2021-02-05T12:43:06.816" v="151" actId="1076"/>
          <ac:picMkLst>
            <pc:docMk/>
            <pc:sldMk cId="1946943873" sldId="314"/>
            <ac:picMk id="19" creationId="{ACD59893-B94B-4537-B565-9E0E74A3830F}"/>
          </ac:picMkLst>
        </pc:picChg>
        <pc:picChg chg="mod">
          <ac:chgData name="Siniša ᵀᴴᴱ ᴼᴿᴵᴳᴵᴻᴬᴸ Wolfenstein" userId="215f646470bc261a" providerId="LiveId" clId="{8CB7D09C-68C8-4405-862D-BF0891ED2061}" dt="2021-02-05T12:46:19.734" v="157" actId="1076"/>
          <ac:picMkLst>
            <pc:docMk/>
            <pc:sldMk cId="1946943873" sldId="314"/>
            <ac:picMk id="1026" creationId="{07112284-CDA4-497E-AA6B-A755D7AF59D3}"/>
          </ac:picMkLst>
        </pc:picChg>
      </pc:sldChg>
      <pc:sldChg chg="modSp modAnim">
        <pc:chgData name="Siniša ᵀᴴᴱ ᴼᴿᴵᴳᴵᴻᴬᴸ Wolfenstein" userId="215f646470bc261a" providerId="LiveId" clId="{8CB7D09C-68C8-4405-862D-BF0891ED2061}" dt="2021-02-05T12:50:46.653" v="436" actId="20577"/>
        <pc:sldMkLst>
          <pc:docMk/>
          <pc:sldMk cId="3158074150" sldId="315"/>
        </pc:sldMkLst>
        <pc:spChg chg="mod">
          <ac:chgData name="Siniša ᵀᴴᴱ ᴼᴿᴵᴳᴵᴻᴬᴸ Wolfenstein" userId="215f646470bc261a" providerId="LiveId" clId="{8CB7D09C-68C8-4405-862D-BF0891ED2061}" dt="2021-02-05T12:50:46.653" v="436" actId="20577"/>
          <ac:spMkLst>
            <pc:docMk/>
            <pc:sldMk cId="3158074150" sldId="315"/>
            <ac:spMk id="6" creationId="{FFE14C9D-F79A-42C0-87D5-7951E53F2573}"/>
          </ac:spMkLst>
        </pc:spChg>
        <pc:picChg chg="mod">
          <ac:chgData name="Siniša ᵀᴴᴱ ᴼᴿᴵᴳᴵᴻᴬᴸ Wolfenstein" userId="215f646470bc261a" providerId="LiveId" clId="{8CB7D09C-68C8-4405-862D-BF0891ED2061}" dt="2021-02-05T12:48:01.359" v="165" actId="14826"/>
          <ac:picMkLst>
            <pc:docMk/>
            <pc:sldMk cId="3158074150" sldId="315"/>
            <ac:picMk id="2" creationId="{2068D026-C899-4324-B487-EEC53BF98A1E}"/>
          </ac:picMkLst>
        </pc:picChg>
        <pc:picChg chg="mod">
          <ac:chgData name="Siniša ᵀᴴᴱ ᴼᴿᴵᴳᴵᴻᴬᴸ Wolfenstein" userId="215f646470bc261a" providerId="LiveId" clId="{8CB7D09C-68C8-4405-862D-BF0891ED2061}" dt="2021-02-05T12:41:23.872" v="139" actId="14826"/>
          <ac:picMkLst>
            <pc:docMk/>
            <pc:sldMk cId="3158074150" sldId="315"/>
            <ac:picMk id="4" creationId="{1B2619D9-4F98-4A11-8FFE-57C7EB1F529A}"/>
          </ac:picMkLst>
        </pc:picChg>
      </pc:sldChg>
      <pc:sldChg chg="addSp modSp modAnim">
        <pc:chgData name="Siniša ᵀᴴᴱ ᴼᴿᴵᴳᴵᴻᴬᴸ Wolfenstein" userId="215f646470bc261a" providerId="LiveId" clId="{8CB7D09C-68C8-4405-862D-BF0891ED2061}" dt="2021-02-05T12:56:56.740" v="651" actId="1076"/>
        <pc:sldMkLst>
          <pc:docMk/>
          <pc:sldMk cId="540893610" sldId="317"/>
        </pc:sldMkLst>
        <pc:spChg chg="mod">
          <ac:chgData name="Siniša ᵀᴴᴱ ᴼᴿᴵᴳᴵᴻᴬᴸ Wolfenstein" userId="215f646470bc261a" providerId="LiveId" clId="{8CB7D09C-68C8-4405-862D-BF0891ED2061}" dt="2021-02-05T12:55:30.737" v="634" actId="20577"/>
          <ac:spMkLst>
            <pc:docMk/>
            <pc:sldMk cId="540893610" sldId="317"/>
            <ac:spMk id="6" creationId="{D59C0E6F-A8FA-4180-809C-0B238788105A}"/>
          </ac:spMkLst>
        </pc:spChg>
        <pc:spChg chg="add mod">
          <ac:chgData name="Siniša ᵀᴴᴱ ᴼᴿᴵᴳᴵᴻᴬᴸ Wolfenstein" userId="215f646470bc261a" providerId="LiveId" clId="{8CB7D09C-68C8-4405-862D-BF0891ED2061}" dt="2021-02-05T12:56:56.740" v="651" actId="1076"/>
          <ac:spMkLst>
            <pc:docMk/>
            <pc:sldMk cId="540893610" sldId="317"/>
            <ac:spMk id="10" creationId="{7EE8A862-D981-4CDC-81A4-0AD0BE2D8A42}"/>
          </ac:spMkLst>
        </pc:spChg>
        <pc:spChg chg="mod">
          <ac:chgData name="Siniša ᵀᴴᴱ ᴼᴿᴵᴳᴵᴻᴬᴸ Wolfenstein" userId="215f646470bc261a" providerId="LiveId" clId="{8CB7D09C-68C8-4405-862D-BF0891ED2061}" dt="2021-02-05T12:56:09.359" v="639" actId="1076"/>
          <ac:spMkLst>
            <pc:docMk/>
            <pc:sldMk cId="540893610" sldId="317"/>
            <ac:spMk id="11" creationId="{AAF3A991-4BA2-4243-81A4-B47403B06F2B}"/>
          </ac:spMkLst>
        </pc:spChg>
        <pc:spChg chg="mod">
          <ac:chgData name="Siniša ᵀᴴᴱ ᴼᴿᴵᴳᴵᴻᴬᴸ Wolfenstein" userId="215f646470bc261a" providerId="LiveId" clId="{8CB7D09C-68C8-4405-862D-BF0891ED2061}" dt="2021-02-05T12:56:16.054" v="641" actId="1076"/>
          <ac:spMkLst>
            <pc:docMk/>
            <pc:sldMk cId="540893610" sldId="317"/>
            <ac:spMk id="12" creationId="{A3E6710F-B79B-4557-A016-DF283D378CB3}"/>
          </ac:spMkLst>
        </pc:spChg>
        <pc:spChg chg="mod">
          <ac:chgData name="Siniša ᵀᴴᴱ ᴼᴿᴵᴳᴵᴻᴬᴸ Wolfenstein" userId="215f646470bc261a" providerId="LiveId" clId="{8CB7D09C-68C8-4405-862D-BF0891ED2061}" dt="2021-02-05T12:56:25.494" v="643" actId="1076"/>
          <ac:spMkLst>
            <pc:docMk/>
            <pc:sldMk cId="540893610" sldId="317"/>
            <ac:spMk id="19" creationId="{18E65726-0611-4D84-9023-5173223407E9}"/>
          </ac:spMkLst>
        </pc:spChg>
        <pc:spChg chg="mod">
          <ac:chgData name="Siniša ᵀᴴᴱ ᴼᴿᴵᴳᴵᴻᴬᴸ Wolfenstein" userId="215f646470bc261a" providerId="LiveId" clId="{8CB7D09C-68C8-4405-862D-BF0891ED2061}" dt="2021-02-05T12:56:34.231" v="645" actId="1076"/>
          <ac:spMkLst>
            <pc:docMk/>
            <pc:sldMk cId="540893610" sldId="317"/>
            <ac:spMk id="20" creationId="{8B445D43-6266-4479-87CF-1AD11CEDC5AA}"/>
          </ac:spMkLst>
        </pc:spChg>
        <pc:spChg chg="mod">
          <ac:chgData name="Siniša ᵀᴴᴱ ᴼᴿᴵᴳᴵᴻᴬᴸ Wolfenstein" userId="215f646470bc261a" providerId="LiveId" clId="{8CB7D09C-68C8-4405-862D-BF0891ED2061}" dt="2021-02-05T12:56:43.694" v="647" actId="1076"/>
          <ac:spMkLst>
            <pc:docMk/>
            <pc:sldMk cId="540893610" sldId="317"/>
            <ac:spMk id="21" creationId="{CC98E299-0672-4A4A-87AC-64FD519EF7BE}"/>
          </ac:spMkLst>
        </pc:spChg>
        <pc:picChg chg="mod">
          <ac:chgData name="Siniša ᵀᴴᴱ ᴼᴿᴵᴳᴵᴻᴬᴸ Wolfenstein" userId="215f646470bc261a" providerId="LiveId" clId="{8CB7D09C-68C8-4405-862D-BF0891ED2061}" dt="2021-02-05T12:52:05.533" v="440" actId="14826"/>
          <ac:picMkLst>
            <pc:docMk/>
            <pc:sldMk cId="540893610" sldId="317"/>
            <ac:picMk id="2" creationId="{364F0D10-6C93-4798-9B51-775114644404}"/>
          </ac:picMkLst>
        </pc:picChg>
        <pc:picChg chg="mod">
          <ac:chgData name="Siniša ᵀᴴᴱ ᴼᴿᴵᴳᴵᴻᴬᴸ Wolfenstein" userId="215f646470bc261a" providerId="LiveId" clId="{8CB7D09C-68C8-4405-862D-BF0891ED2061}" dt="2021-02-05T12:55:59.470" v="637" actId="14100"/>
          <ac:picMkLst>
            <pc:docMk/>
            <pc:sldMk cId="540893610" sldId="317"/>
            <ac:picMk id="3" creationId="{DCB64642-CE4F-4D9C-A92A-9A8EF9D7D4F4}"/>
          </ac:picMkLst>
        </pc:picChg>
      </pc:sldChg>
      <pc:sldChg chg="addSp modSp modAnim">
        <pc:chgData name="Siniša ᵀᴴᴱ ᴼᴿᴵᴳᴵᴻᴬᴸ Wolfenstein" userId="215f646470bc261a" providerId="LiveId" clId="{8CB7D09C-68C8-4405-862D-BF0891ED2061}" dt="2021-02-05T13:03:38.188" v="911" actId="20577"/>
        <pc:sldMkLst>
          <pc:docMk/>
          <pc:sldMk cId="2384908973" sldId="318"/>
        </pc:sldMkLst>
        <pc:spChg chg="mod">
          <ac:chgData name="Siniša ᵀᴴᴱ ᴼᴿᴵᴳᴵᴻᴬᴸ Wolfenstein" userId="215f646470bc261a" providerId="LiveId" clId="{8CB7D09C-68C8-4405-862D-BF0891ED2061}" dt="2021-02-05T13:01:01.488" v="848" actId="1076"/>
          <ac:spMkLst>
            <pc:docMk/>
            <pc:sldMk cId="2384908973" sldId="318"/>
            <ac:spMk id="6" creationId="{D59C0E6F-A8FA-4180-809C-0B238788105A}"/>
          </ac:spMkLst>
        </pc:spChg>
        <pc:spChg chg="mod">
          <ac:chgData name="Siniša ᵀᴴᴱ ᴼᴿᴵᴳᴵᴻᴬᴸ Wolfenstein" userId="215f646470bc261a" providerId="LiveId" clId="{8CB7D09C-68C8-4405-862D-BF0891ED2061}" dt="2021-02-05T13:02:48.487" v="879" actId="122"/>
          <ac:spMkLst>
            <pc:docMk/>
            <pc:sldMk cId="2384908973" sldId="318"/>
            <ac:spMk id="10" creationId="{2DE80A48-5CDC-43E5-89A0-824D8D2B2993}"/>
          </ac:spMkLst>
        </pc:spChg>
        <pc:spChg chg="mod">
          <ac:chgData name="Siniša ᵀᴴᴱ ᴼᴿᴵᴳᴵᴻᴬᴸ Wolfenstein" userId="215f646470bc261a" providerId="LiveId" clId="{8CB7D09C-68C8-4405-862D-BF0891ED2061}" dt="2021-02-05T13:02:54.314" v="882" actId="122"/>
          <ac:spMkLst>
            <pc:docMk/>
            <pc:sldMk cId="2384908973" sldId="318"/>
            <ac:spMk id="11" creationId="{93503786-9D4D-4836-AEBF-026193032C71}"/>
          </ac:spMkLst>
        </pc:spChg>
        <pc:spChg chg="mod">
          <ac:chgData name="Siniša ᵀᴴᴱ ᴼᴿᴵᴳᴵᴻᴬᴸ Wolfenstein" userId="215f646470bc261a" providerId="LiveId" clId="{8CB7D09C-68C8-4405-862D-BF0891ED2061}" dt="2021-02-05T13:03:02.324" v="885" actId="14100"/>
          <ac:spMkLst>
            <pc:docMk/>
            <pc:sldMk cId="2384908973" sldId="318"/>
            <ac:spMk id="12" creationId="{76AA8E0F-AF87-4311-8133-745DE74A570C}"/>
          </ac:spMkLst>
        </pc:spChg>
        <pc:spChg chg="mod">
          <ac:chgData name="Siniša ᵀᴴᴱ ᴼᴿᴵᴳᴵᴻᴬᴸ Wolfenstein" userId="215f646470bc261a" providerId="LiveId" clId="{8CB7D09C-68C8-4405-862D-BF0891ED2061}" dt="2021-02-05T13:03:08.274" v="888" actId="122"/>
          <ac:spMkLst>
            <pc:docMk/>
            <pc:sldMk cId="2384908973" sldId="318"/>
            <ac:spMk id="13" creationId="{53BF5DB9-EE04-4E0A-A5A2-E3DBA81E3A53}"/>
          </ac:spMkLst>
        </pc:spChg>
        <pc:spChg chg="mod">
          <ac:chgData name="Siniša ᵀᴴᴱ ᴼᴿᴵᴳᴵᴻᴬᴸ Wolfenstein" userId="215f646470bc261a" providerId="LiveId" clId="{8CB7D09C-68C8-4405-862D-BF0891ED2061}" dt="2021-02-05T13:03:21.828" v="896" actId="20577"/>
          <ac:spMkLst>
            <pc:docMk/>
            <pc:sldMk cId="2384908973" sldId="318"/>
            <ac:spMk id="14" creationId="{9313C403-95EF-4ADE-9A40-8C9346C576EB}"/>
          </ac:spMkLst>
        </pc:spChg>
        <pc:spChg chg="add mod">
          <ac:chgData name="Siniša ᵀᴴᴱ ᴼᴿᴵᴳᴵᴻᴬᴸ Wolfenstein" userId="215f646470bc261a" providerId="LiveId" clId="{8CB7D09C-68C8-4405-862D-BF0891ED2061}" dt="2021-02-05T13:03:38.188" v="911" actId="20577"/>
          <ac:spMkLst>
            <pc:docMk/>
            <pc:sldMk cId="2384908973" sldId="318"/>
            <ac:spMk id="15" creationId="{EDB6B422-273C-4637-93F3-62C8EFC01737}"/>
          </ac:spMkLst>
        </pc:spChg>
        <pc:picChg chg="mod">
          <ac:chgData name="Siniša ᵀᴴᴱ ᴼᴿᴵᴳᴵᴻᴬᴸ Wolfenstein" userId="215f646470bc261a" providerId="LiveId" clId="{8CB7D09C-68C8-4405-862D-BF0891ED2061}" dt="2021-02-05T12:59:38.098" v="770" actId="14826"/>
          <ac:picMkLst>
            <pc:docMk/>
            <pc:sldMk cId="2384908973" sldId="318"/>
            <ac:picMk id="2" creationId="{364F0D10-6C93-4798-9B51-775114644404}"/>
          </ac:picMkLst>
        </pc:picChg>
        <pc:picChg chg="mod">
          <ac:chgData name="Siniša ᵀᴴᴱ ᴼᴿᴵᴳᴵᴻᴬᴸ Wolfenstein" userId="215f646470bc261a" providerId="LiveId" clId="{8CB7D09C-68C8-4405-862D-BF0891ED2061}" dt="2021-02-05T13:03:35.527" v="908" actId="1076"/>
          <ac:picMkLst>
            <pc:docMk/>
            <pc:sldMk cId="2384908973" sldId="318"/>
            <ac:picMk id="3" creationId="{DCB64642-CE4F-4D9C-A92A-9A8EF9D7D4F4}"/>
          </ac:picMkLst>
        </pc:picChg>
      </pc:sldChg>
      <pc:sldChg chg="addSp delSp modSp delAnim modAnim">
        <pc:chgData name="Siniša ᵀᴴᴱ ᴼᴿᴵᴳᴵᴻᴬᴸ Wolfenstein" userId="215f646470bc261a" providerId="LiveId" clId="{8CB7D09C-68C8-4405-862D-BF0891ED2061}" dt="2021-02-05T13:08:43.512" v="1216" actId="20577"/>
        <pc:sldMkLst>
          <pc:docMk/>
          <pc:sldMk cId="3832679319" sldId="320"/>
        </pc:sldMkLst>
        <pc:spChg chg="mod">
          <ac:chgData name="Siniša ᵀᴴᴱ ᴼᴿᴵᴳᴵᴻᴬᴸ Wolfenstein" userId="215f646470bc261a" providerId="LiveId" clId="{8CB7D09C-68C8-4405-862D-BF0891ED2061}" dt="2021-02-05T13:05:37.739" v="1101" actId="1076"/>
          <ac:spMkLst>
            <pc:docMk/>
            <pc:sldMk cId="3832679319" sldId="320"/>
            <ac:spMk id="6" creationId="{D59C0E6F-A8FA-4180-809C-0B238788105A}"/>
          </ac:spMkLst>
        </pc:spChg>
        <pc:spChg chg="mod">
          <ac:chgData name="Siniša ᵀᴴᴱ ᴼᴿᴵᴳᴵᴻᴬᴸ Wolfenstein" userId="215f646470bc261a" providerId="LiveId" clId="{8CB7D09C-68C8-4405-862D-BF0891ED2061}" dt="2021-02-05T13:08:28.005" v="1210" actId="20577"/>
          <ac:spMkLst>
            <pc:docMk/>
            <pc:sldMk cId="3832679319" sldId="320"/>
            <ac:spMk id="10" creationId="{AD21FF70-1530-4175-B2DA-7B4F35D1C4B0}"/>
          </ac:spMkLst>
        </pc:spChg>
        <pc:spChg chg="del">
          <ac:chgData name="Siniša ᵀᴴᴱ ᴼᴿᴵᴳᴵᴻᴬᴸ Wolfenstein" userId="215f646470bc261a" providerId="LiveId" clId="{8CB7D09C-68C8-4405-862D-BF0891ED2061}" dt="2021-02-05T13:04:09.281" v="915" actId="478"/>
          <ac:spMkLst>
            <pc:docMk/>
            <pc:sldMk cId="3832679319" sldId="320"/>
            <ac:spMk id="11" creationId="{91C17B23-9078-44D5-AA3D-D99AE7B6B4A4}"/>
          </ac:spMkLst>
        </pc:spChg>
        <pc:spChg chg="add mod">
          <ac:chgData name="Siniša ᵀᴴᴱ ᴼᴿᴵᴳᴵᴻᴬᴸ Wolfenstein" userId="215f646470bc261a" providerId="LiveId" clId="{8CB7D09C-68C8-4405-862D-BF0891ED2061}" dt="2021-02-05T13:08:43.512" v="1216" actId="20577"/>
          <ac:spMkLst>
            <pc:docMk/>
            <pc:sldMk cId="3832679319" sldId="320"/>
            <ac:spMk id="12" creationId="{57D17E6F-7730-44C2-90C4-74B2992E004D}"/>
          </ac:spMkLst>
        </pc:spChg>
        <pc:spChg chg="mod">
          <ac:chgData name="Siniša ᵀᴴᴱ ᴼᴿᴵᴳᴵᴻᴬᴸ Wolfenstein" userId="215f646470bc261a" providerId="LiveId" clId="{8CB7D09C-68C8-4405-862D-BF0891ED2061}" dt="2021-02-05T13:07:31.340" v="1152" actId="20577"/>
          <ac:spMkLst>
            <pc:docMk/>
            <pc:sldMk cId="3832679319" sldId="320"/>
            <ac:spMk id="19" creationId="{C775AAB6-67C7-4C87-95E8-A912FCD32B95}"/>
          </ac:spMkLst>
        </pc:spChg>
        <pc:spChg chg="mod">
          <ac:chgData name="Siniša ᵀᴴᴱ ᴼᴿᴵᴳᴵᴻᴬᴸ Wolfenstein" userId="215f646470bc261a" providerId="LiveId" clId="{8CB7D09C-68C8-4405-862D-BF0891ED2061}" dt="2021-02-05T13:07:57.719" v="1195" actId="20577"/>
          <ac:spMkLst>
            <pc:docMk/>
            <pc:sldMk cId="3832679319" sldId="320"/>
            <ac:spMk id="20" creationId="{80D8BE31-3674-48A9-AEA7-F10657AD2F0C}"/>
          </ac:spMkLst>
        </pc:spChg>
        <pc:spChg chg="mod">
          <ac:chgData name="Siniša ᵀᴴᴱ ᴼᴿᴵᴳᴵᴻᴬᴸ Wolfenstein" userId="215f646470bc261a" providerId="LiveId" clId="{8CB7D09C-68C8-4405-862D-BF0891ED2061}" dt="2021-02-05T13:08:04.746" v="1201" actId="20577"/>
          <ac:spMkLst>
            <pc:docMk/>
            <pc:sldMk cId="3832679319" sldId="320"/>
            <ac:spMk id="21" creationId="{46C552FA-249A-4B1E-95DA-2DA3881EFCDC}"/>
          </ac:spMkLst>
        </pc:spChg>
        <pc:spChg chg="mod">
          <ac:chgData name="Siniša ᵀᴴᴱ ᴼᴿᴵᴳᴵᴻᴬᴸ Wolfenstein" userId="215f646470bc261a" providerId="LiveId" clId="{8CB7D09C-68C8-4405-862D-BF0891ED2061}" dt="2021-02-05T13:08:12.162" v="1206" actId="20577"/>
          <ac:spMkLst>
            <pc:docMk/>
            <pc:sldMk cId="3832679319" sldId="320"/>
            <ac:spMk id="25" creationId="{24C50381-D3EB-4BBD-A32A-362DCFA47E6D}"/>
          </ac:spMkLst>
        </pc:spChg>
        <pc:picChg chg="mod">
          <ac:chgData name="Siniša ᵀᴴᴱ ᴼᴿᴵᴳᴵᴻᴬᴸ Wolfenstein" userId="215f646470bc261a" providerId="LiveId" clId="{8CB7D09C-68C8-4405-862D-BF0891ED2061}" dt="2021-02-05T12:59:55.940" v="775" actId="14826"/>
          <ac:picMkLst>
            <pc:docMk/>
            <pc:sldMk cId="3832679319" sldId="320"/>
            <ac:picMk id="2" creationId="{364F0D10-6C93-4798-9B51-775114644404}"/>
          </ac:picMkLst>
        </pc:picChg>
        <pc:picChg chg="mod">
          <ac:chgData name="Siniša ᵀᴴᴱ ᴼᴿᴵᴳᴵᴻᴬᴸ Wolfenstein" userId="215f646470bc261a" providerId="LiveId" clId="{8CB7D09C-68C8-4405-862D-BF0891ED2061}" dt="2021-02-05T13:05:34.474" v="1100" actId="1076"/>
          <ac:picMkLst>
            <pc:docMk/>
            <pc:sldMk cId="3832679319" sldId="320"/>
            <ac:picMk id="3" creationId="{DCB64642-CE4F-4D9C-A92A-9A8EF9D7D4F4}"/>
          </ac:picMkLst>
        </pc:picChg>
      </pc:sldChg>
      <pc:sldChg chg="delSp modSp add delAnim">
        <pc:chgData name="Siniša ᵀᴴᴱ ᴼᴿᴵᴳᴵᴻᴬᴸ Wolfenstein" userId="215f646470bc261a" providerId="LiveId" clId="{8CB7D09C-68C8-4405-862D-BF0891ED2061}" dt="2021-02-05T12:59:05.121" v="769" actId="478"/>
        <pc:sldMkLst>
          <pc:docMk/>
          <pc:sldMk cId="2480676744" sldId="321"/>
        </pc:sldMkLst>
        <pc:spChg chg="mod">
          <ac:chgData name="Siniša ᵀᴴᴱ ᴼᴿᴵᴳᴵᴻᴬᴸ Wolfenstein" userId="215f646470bc261a" providerId="LiveId" clId="{8CB7D09C-68C8-4405-862D-BF0891ED2061}" dt="2021-02-05T12:58:05.669" v="731" actId="20577"/>
          <ac:spMkLst>
            <pc:docMk/>
            <pc:sldMk cId="2480676744" sldId="321"/>
            <ac:spMk id="6" creationId="{D59C0E6F-A8FA-4180-809C-0B238788105A}"/>
          </ac:spMkLst>
        </pc:spChg>
        <pc:spChg chg="del">
          <ac:chgData name="Siniša ᵀᴴᴱ ᴼᴿᴵᴳᴵᴻᴬᴸ Wolfenstein" userId="215f646470bc261a" providerId="LiveId" clId="{8CB7D09C-68C8-4405-862D-BF0891ED2061}" dt="2021-02-05T12:59:05.121" v="769" actId="478"/>
          <ac:spMkLst>
            <pc:docMk/>
            <pc:sldMk cId="2480676744" sldId="321"/>
            <ac:spMk id="10" creationId="{7EE8A862-D981-4CDC-81A4-0AD0BE2D8A42}"/>
          </ac:spMkLst>
        </pc:spChg>
        <pc:spChg chg="mod">
          <ac:chgData name="Siniša ᵀᴴᴱ ᴼᴿᴵᴳᴵᴻᴬᴸ Wolfenstein" userId="215f646470bc261a" providerId="LiveId" clId="{8CB7D09C-68C8-4405-862D-BF0891ED2061}" dt="2021-02-05T12:58:17.665" v="737" actId="20577"/>
          <ac:spMkLst>
            <pc:docMk/>
            <pc:sldMk cId="2480676744" sldId="321"/>
            <ac:spMk id="11" creationId="{AAF3A991-4BA2-4243-81A4-B47403B06F2B}"/>
          </ac:spMkLst>
        </pc:spChg>
        <pc:spChg chg="mod">
          <ac:chgData name="Siniša ᵀᴴᴱ ᴼᴿᴵᴳᴵᴻᴬᴸ Wolfenstein" userId="215f646470bc261a" providerId="LiveId" clId="{8CB7D09C-68C8-4405-862D-BF0891ED2061}" dt="2021-02-05T12:58:28.794" v="744" actId="20577"/>
          <ac:spMkLst>
            <pc:docMk/>
            <pc:sldMk cId="2480676744" sldId="321"/>
            <ac:spMk id="12" creationId="{A3E6710F-B79B-4557-A016-DF283D378CB3}"/>
          </ac:spMkLst>
        </pc:spChg>
        <pc:spChg chg="mod">
          <ac:chgData name="Siniša ᵀᴴᴱ ᴼᴿᴵᴳᴵᴻᴬᴸ Wolfenstein" userId="215f646470bc261a" providerId="LiveId" clId="{8CB7D09C-68C8-4405-862D-BF0891ED2061}" dt="2021-02-05T12:58:39.166" v="755" actId="14100"/>
          <ac:spMkLst>
            <pc:docMk/>
            <pc:sldMk cId="2480676744" sldId="321"/>
            <ac:spMk id="19" creationId="{18E65726-0611-4D84-9023-5173223407E9}"/>
          </ac:spMkLst>
        </pc:spChg>
        <pc:spChg chg="mod">
          <ac:chgData name="Siniša ᵀᴴᴱ ᴼᴿᴵᴳᴵᴻᴬᴸ Wolfenstein" userId="215f646470bc261a" providerId="LiveId" clId="{8CB7D09C-68C8-4405-862D-BF0891ED2061}" dt="2021-02-05T12:58:52.471" v="762" actId="20577"/>
          <ac:spMkLst>
            <pc:docMk/>
            <pc:sldMk cId="2480676744" sldId="321"/>
            <ac:spMk id="20" creationId="{8B445D43-6266-4479-87CF-1AD11CEDC5AA}"/>
          </ac:spMkLst>
        </pc:spChg>
        <pc:spChg chg="mod">
          <ac:chgData name="Siniša ᵀᴴᴱ ᴼᴿᴵᴳᴵᴻᴬᴸ Wolfenstein" userId="215f646470bc261a" providerId="LiveId" clId="{8CB7D09C-68C8-4405-862D-BF0891ED2061}" dt="2021-02-05T12:59:01.925" v="768" actId="20577"/>
          <ac:spMkLst>
            <pc:docMk/>
            <pc:sldMk cId="2480676744" sldId="321"/>
            <ac:spMk id="21" creationId="{CC98E299-0672-4A4A-87AC-64FD519EF7BE}"/>
          </ac:spMkLst>
        </pc:spChg>
        <pc:picChg chg="mod">
          <ac:chgData name="Siniša ᵀᴴᴱ ᴼᴿᴵᴳᴵᴻᴬᴸ Wolfenstein" userId="215f646470bc261a" providerId="LiveId" clId="{8CB7D09C-68C8-4405-862D-BF0891ED2061}" dt="2021-02-05T12:58:43.173" v="757" actId="1076"/>
          <ac:picMkLst>
            <pc:docMk/>
            <pc:sldMk cId="2480676744" sldId="321"/>
            <ac:picMk id="3" creationId="{DCB64642-CE4F-4D9C-A92A-9A8EF9D7D4F4}"/>
          </ac:picMkLst>
        </pc:picChg>
      </pc:sldChg>
      <pc:sldChg chg="modSp add modAnim">
        <pc:chgData name="Siniša ᵀᴴᴱ ᴼᴿᴵᴳᴵᴻᴬᴸ Wolfenstein" userId="215f646470bc261a" providerId="LiveId" clId="{8CB7D09C-68C8-4405-862D-BF0891ED2061}" dt="2021-02-05T13:30:09.860" v="1328"/>
        <pc:sldMkLst>
          <pc:docMk/>
          <pc:sldMk cId="2669785418" sldId="322"/>
        </pc:sldMkLst>
        <pc:spChg chg="mod">
          <ac:chgData name="Siniša ᵀᴴᴱ ᴼᴿᴵᴳᴵᴻᴬᴸ Wolfenstein" userId="215f646470bc261a" providerId="LiveId" clId="{8CB7D09C-68C8-4405-862D-BF0891ED2061}" dt="2021-02-05T13:28:36.857" v="1321" actId="20577"/>
          <ac:spMkLst>
            <pc:docMk/>
            <pc:sldMk cId="2669785418" sldId="322"/>
            <ac:spMk id="6" creationId="{D59C0E6F-A8FA-4180-809C-0B238788105A}"/>
          </ac:spMkLst>
        </pc:spChg>
        <pc:spChg chg="mod">
          <ac:chgData name="Siniša ᵀᴴᴱ ᴼᴿᴵᴳᴵᴻᴬᴸ Wolfenstein" userId="215f646470bc261a" providerId="LiveId" clId="{8CB7D09C-68C8-4405-862D-BF0891ED2061}" dt="2021-02-05T13:30:09.860" v="1328"/>
          <ac:spMkLst>
            <pc:docMk/>
            <pc:sldMk cId="2669785418" sldId="322"/>
            <ac:spMk id="10" creationId="{AD21FF70-1530-4175-B2DA-7B4F35D1C4B0}"/>
          </ac:spMkLst>
        </pc:spChg>
        <pc:spChg chg="mod">
          <ac:chgData name="Siniša ᵀᴴᴱ ᴼᴿᴵᴳᴵᴻᴬᴸ Wolfenstein" userId="215f646470bc261a" providerId="LiveId" clId="{8CB7D09C-68C8-4405-862D-BF0891ED2061}" dt="2021-02-05T13:27:26.660" v="1227" actId="14100"/>
          <ac:spMkLst>
            <pc:docMk/>
            <pc:sldMk cId="2669785418" sldId="322"/>
            <ac:spMk id="11" creationId="{91C17B23-9078-44D5-AA3D-D99AE7B6B4A4}"/>
          </ac:spMkLst>
        </pc:spChg>
        <pc:spChg chg="mod">
          <ac:chgData name="Siniša ᵀᴴᴱ ᴼᴿᴵᴳᴵᴻᴬᴸ Wolfenstein" userId="215f646470bc261a" providerId="LiveId" clId="{8CB7D09C-68C8-4405-862D-BF0891ED2061}" dt="2021-02-05T13:29:19.448" v="1322"/>
          <ac:spMkLst>
            <pc:docMk/>
            <pc:sldMk cId="2669785418" sldId="322"/>
            <ac:spMk id="19" creationId="{C775AAB6-67C7-4C87-95E8-A912FCD32B95}"/>
          </ac:spMkLst>
        </pc:spChg>
        <pc:spChg chg="mod">
          <ac:chgData name="Siniša ᵀᴴᴱ ᴼᴿᴵᴳᴵᴻᴬᴸ Wolfenstein" userId="215f646470bc261a" providerId="LiveId" clId="{8CB7D09C-68C8-4405-862D-BF0891ED2061}" dt="2021-02-05T13:29:29.480" v="1323"/>
          <ac:spMkLst>
            <pc:docMk/>
            <pc:sldMk cId="2669785418" sldId="322"/>
            <ac:spMk id="20" creationId="{80D8BE31-3674-48A9-AEA7-F10657AD2F0C}"/>
          </ac:spMkLst>
        </pc:spChg>
        <pc:spChg chg="mod">
          <ac:chgData name="Siniša ᵀᴴᴱ ᴼᴿᴵᴳᴵᴻᴬᴸ Wolfenstein" userId="215f646470bc261a" providerId="LiveId" clId="{8CB7D09C-68C8-4405-862D-BF0891ED2061}" dt="2021-02-05T13:29:43.022" v="1326" actId="20577"/>
          <ac:spMkLst>
            <pc:docMk/>
            <pc:sldMk cId="2669785418" sldId="322"/>
            <ac:spMk id="21" creationId="{46C552FA-249A-4B1E-95DA-2DA3881EFCDC}"/>
          </ac:spMkLst>
        </pc:spChg>
        <pc:spChg chg="mod">
          <ac:chgData name="Siniša ᵀᴴᴱ ᴼᴿᴵᴳᴵᴻᴬᴸ Wolfenstein" userId="215f646470bc261a" providerId="LiveId" clId="{8CB7D09C-68C8-4405-862D-BF0891ED2061}" dt="2021-02-05T13:29:56.609" v="1327"/>
          <ac:spMkLst>
            <pc:docMk/>
            <pc:sldMk cId="2669785418" sldId="322"/>
            <ac:spMk id="25" creationId="{24C50381-D3EB-4BBD-A32A-362DCFA47E6D}"/>
          </ac:spMkLst>
        </pc:spChg>
        <pc:picChg chg="mod">
          <ac:chgData name="Siniša ᵀᴴᴱ ᴼᴿᴵᴳᴵᴻᴬᴸ Wolfenstein" userId="215f646470bc261a" providerId="LiveId" clId="{8CB7D09C-68C8-4405-862D-BF0891ED2061}" dt="2021-02-05T13:27:29.818" v="1228" actId="1076"/>
          <ac:picMkLst>
            <pc:docMk/>
            <pc:sldMk cId="2669785418" sldId="322"/>
            <ac:picMk id="3" creationId="{DCB64642-CE4F-4D9C-A92A-9A8EF9D7D4F4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C84765-6167-4B24-A489-DB811091D7E9}" type="datetimeFigureOut">
              <a:rPr lang="hr-HR" smtClean="0"/>
              <a:t>10.3.2021.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18B3F-B89F-408C-B580-5C467342FB7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84720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0FB471A-DF88-49BC-8D02-F5A108292A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62693EE3-E528-474B-BB15-3C154080E4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37DA35EF-A08E-4BC6-9476-0ED9BEF98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10.3.2021.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CFE7B1C-8300-4D79-846B-0004BFD63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B667F6CF-430A-4060-9031-2122EDBCA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0178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1E34CA1-26F9-4F1C-9820-7F92F9043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6A1E7651-1716-487B-AC4A-B1CF7D9A9C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26D0E34A-6F6F-433E-B9E0-7994F0D49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10.3.2021.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39EE76D1-BE51-407C-A47C-820A5970F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1912790B-8445-4B77-942E-AAD7DDC2C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254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AA04044D-CD20-4BFF-A71E-5B71C542A3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E1E07627-AC3E-4004-AA88-466E6E02DC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F89DBD8-B81D-4EA3-B1C4-ADA6822E2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10.3.2021.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FFF415F9-56BA-4A72-B49B-F88FF2A02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288FE3E-539D-403D-BDD7-632945C47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9946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E775B17-A835-4799-8733-B1004DF56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D486CDD3-6F3D-4A29-AE50-F778BECDEF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E5CA52EA-FD63-468C-BEEC-A3A8E0BA4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10.3.2021.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31884F6F-5C7D-479A-BCC9-4E19A7D61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83E6355A-A765-4D27-8855-BC79B3E55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95507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B20686C-B534-44C0-8FB4-4FC04D95D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9E3E8DE-3A64-4A4E-BF4E-57E8CC4F8B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4F06B59C-9D78-4F9E-999E-93976FC35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10.3.2021.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C0B74ED7-AF2D-4A3C-8494-5D4AFF1FC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404446C5-0B00-4657-9E99-07CADE403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11726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483EC2B-A5AF-45A1-A64F-9E1BCE491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5C3BDC72-0664-4B2D-A77D-04E6BB1193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FCE2EE93-95C5-465A-8E2F-1C4563F947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54C5D92E-2AB5-4B1C-9071-8A242E701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10.3.2021.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783B9F8-089B-4680-BADC-705CC11F3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BDB321D-0FCD-40E4-977C-E63BA4B97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26472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B8E2434-ED16-45B1-9993-26757D60C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F2483FBE-1A5A-4312-B5B3-E11B5B2129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379A16E8-287F-415D-AD3C-740DD04D00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87753F59-5457-4436-8866-D1BC8371A5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21F1C906-E50F-4597-BAE8-358B1B0FDA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869DE76E-EB5F-4173-80AC-645A84DB5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10.3.2021.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CC7E2DCA-C670-4D0B-A248-F11A26009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E3811B74-DD13-446D-84F2-676872799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68747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9BEB8E7-C2C6-4AC9-BC85-711B7F865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3F1A601-227B-4EC7-9C6B-2492B5FF9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10.3.2021.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0B12969D-25E7-4AB2-8E27-D5F7D908C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6F9B3B48-D4F3-4B64-B74C-EE13B147C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54908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B4324AD2-3A9E-4FB8-8C88-13AF8E9B3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10.3.2021.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CB754706-AFE3-4134-AD6F-B4AA90D52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E016CA90-0035-4A3C-8F5C-D1189A829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51240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2275C7C-5031-4550-8B6C-33248EE12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938E616A-6753-4F47-A51D-05589A815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60AEC2B-2AF3-477D-8CE9-45DE62163C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7A021C46-60AD-4D6A-A302-F23CE9561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10.3.2021.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747BE48A-CA45-4D0E-B308-6512B8F89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9A4DB45-B07B-4CDA-8122-D3C2AC731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17301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5EF6A01-E2EE-41B1-94B8-AED9C3D7E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D2013C2C-02F2-40B2-91ED-8DE2E0966F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18640B66-2000-4445-A97D-4234CC143E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5426368A-486B-4F5C-A779-1EA42E287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10.3.2021.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C2D827F7-7985-409F-ADAB-C0D23592B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C4CC536-D4BC-405F-AA75-3493734F3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13601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418D8D67-21AB-4417-81EE-639D1DC4C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2CD5AEBB-F40F-41BE-A099-02E00A63F1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1372DDB8-F906-4C43-A4F2-DEED08BEA6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2AD12-8FE9-4D06-A32B-6945BDB86A68}" type="datetimeFigureOut">
              <a:rPr lang="hr-HR" smtClean="0"/>
              <a:t>10.3.2021.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85F271A-8EFD-4BC9-A0B3-E7F25BBF96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C3C1E344-C03E-4A84-91D8-6DB7009E0E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48169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ordwall.net/play/925/532/920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1402CF4B-56E5-42FF-B218-139628C23A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264" y="1012674"/>
            <a:ext cx="3295581" cy="4410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219D025C-7893-4E8A-BC52-A9994456BE5D}"/>
              </a:ext>
            </a:extLst>
          </p:cNvPr>
          <p:cNvSpPr txBox="1"/>
          <p:nvPr/>
        </p:nvSpPr>
        <p:spPr>
          <a:xfrm>
            <a:off x="5563518" y="2153265"/>
            <a:ext cx="62941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  <a:t>UNIT 5; </a:t>
            </a:r>
            <a:b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</a:br>
            <a:r>
              <a:rPr lang="hr-HR" sz="4400" b="1" u="sng" dirty="0" err="1">
                <a:solidFill>
                  <a:srgbClr val="FF0000"/>
                </a:solidFill>
                <a:ea typeface="Cambria" panose="02040503050406030204" pitchFamily="18" charset="0"/>
              </a:rPr>
              <a:t>Healthy</a:t>
            </a:r>
            <a: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  <a:t> </a:t>
            </a:r>
            <a:r>
              <a:rPr lang="hr-HR" sz="4400" b="1" u="sng" dirty="0" err="1">
                <a:solidFill>
                  <a:srgbClr val="FF0000"/>
                </a:solidFill>
                <a:ea typeface="Cambria" panose="02040503050406030204" pitchFamily="18" charset="0"/>
              </a:rPr>
              <a:t>and</a:t>
            </a:r>
            <a: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  <a:t> </a:t>
            </a:r>
            <a:r>
              <a:rPr lang="hr-HR" sz="4400" b="1" u="sng" dirty="0" err="1">
                <a:solidFill>
                  <a:srgbClr val="FF0000"/>
                </a:solidFill>
                <a:ea typeface="Cambria" panose="02040503050406030204" pitchFamily="18" charset="0"/>
              </a:rPr>
              <a:t>green</a:t>
            </a:r>
            <a:endParaRPr lang="hr-HR" sz="4400" b="1" u="sng" dirty="0">
              <a:solidFill>
                <a:srgbClr val="FF0000"/>
              </a:solidFill>
              <a:ea typeface="Cambria" panose="02040503050406030204" pitchFamily="18" charset="0"/>
            </a:endParaRP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54F134FF-4759-4BD3-A258-DBE00CE37E81}"/>
              </a:ext>
            </a:extLst>
          </p:cNvPr>
          <p:cNvSpPr txBox="1"/>
          <p:nvPr/>
        </p:nvSpPr>
        <p:spPr>
          <a:xfrm>
            <a:off x="6320377" y="3429000"/>
            <a:ext cx="55373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4400" dirty="0" err="1">
                <a:ea typeface="Cambria" panose="02040503050406030204" pitchFamily="18" charset="0"/>
              </a:rPr>
              <a:t>Self-check</a:t>
            </a:r>
            <a:r>
              <a:rPr lang="hr-HR" sz="4400" dirty="0">
                <a:ea typeface="Cambria" panose="02040503050406030204" pitchFamily="18" charset="0"/>
              </a:rPr>
              <a:t> 5</a:t>
            </a: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18265CAC-98F9-4759-8430-FB78BED8A4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0377" y="4328426"/>
            <a:ext cx="5882640" cy="109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532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88" y="0"/>
            <a:ext cx="5147539" cy="6876790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8325" y="1035592"/>
            <a:ext cx="5376109" cy="5631180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5142351" y="313151"/>
            <a:ext cx="7035571" cy="37629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b="1" dirty="0" err="1"/>
              <a:t>Choose</a:t>
            </a:r>
            <a:r>
              <a:rPr lang="hr-HR" sz="2100" b="1" dirty="0"/>
              <a:t> </a:t>
            </a:r>
            <a:r>
              <a:rPr lang="hr-HR" sz="2100" b="1" dirty="0" err="1"/>
              <a:t>the</a:t>
            </a:r>
            <a:r>
              <a:rPr lang="hr-HR" sz="2100" b="1" dirty="0"/>
              <a:t> </a:t>
            </a:r>
            <a:r>
              <a:rPr lang="hr-HR" sz="2100" b="1" dirty="0" err="1"/>
              <a:t>correct</a:t>
            </a:r>
            <a:r>
              <a:rPr lang="hr-HR" sz="2100" b="1" dirty="0"/>
              <a:t> </a:t>
            </a:r>
            <a:r>
              <a:rPr lang="hr-HR" sz="2100" b="1" dirty="0" err="1"/>
              <a:t>option</a:t>
            </a:r>
            <a:r>
              <a:rPr lang="hr-HR" sz="2100" b="1" dirty="0"/>
              <a:t>.</a:t>
            </a:r>
            <a:br>
              <a:rPr lang="hr-HR" sz="2100" b="1" dirty="0"/>
            </a:br>
            <a:r>
              <a:rPr lang="hr-HR" sz="2100" i="1" dirty="0"/>
              <a:t>Izaberi jednu od ponuđenih riječi.</a:t>
            </a:r>
          </a:p>
          <a:p>
            <a:pPr>
              <a:buFontTx/>
              <a:buChar char="-"/>
            </a:pPr>
            <a:endParaRPr lang="hr-HR" sz="2100" b="1" dirty="0"/>
          </a:p>
        </p:txBody>
      </p:sp>
      <p:pic>
        <p:nvPicPr>
          <p:cNvPr id="12" name="Picture 4" descr="Vidi izvornu sliku">
            <a:extLst>
              <a:ext uri="{FF2B5EF4-FFF2-40B4-BE49-F238E27FC236}">
                <a16:creationId xmlns:a16="http://schemas.microsoft.com/office/drawing/2014/main" id="{CD93C681-D468-433B-8BA7-C80D2ADCB7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685" y="2889801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Vidi izvornu sliku">
            <a:extLst>
              <a:ext uri="{FF2B5EF4-FFF2-40B4-BE49-F238E27FC236}">
                <a16:creationId xmlns:a16="http://schemas.microsoft.com/office/drawing/2014/main" id="{8433E6D3-E321-4501-A259-158B0C0D9E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450" y="3742688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Vidi izvornu sliku">
            <a:extLst>
              <a:ext uri="{FF2B5EF4-FFF2-40B4-BE49-F238E27FC236}">
                <a16:creationId xmlns:a16="http://schemas.microsoft.com/office/drawing/2014/main" id="{FFF0F2D1-55DE-4BB5-A06B-DB6E5A07C9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450" y="4540285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Vidi izvornu sliku">
            <a:extLst>
              <a:ext uri="{FF2B5EF4-FFF2-40B4-BE49-F238E27FC236}">
                <a16:creationId xmlns:a16="http://schemas.microsoft.com/office/drawing/2014/main" id="{CEE49359-D7DD-41C0-BEC9-0841F7B6FC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9005" y="5387986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Vidi izvornu sliku">
            <a:extLst>
              <a:ext uri="{FF2B5EF4-FFF2-40B4-BE49-F238E27FC236}">
                <a16:creationId xmlns:a16="http://schemas.microsoft.com/office/drawing/2014/main" id="{A8499516-F5D5-4241-AE8E-E6D4CABE43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790" y="6211435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9785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603A95EE-A506-4521-B003-EC1CB8010171}"/>
              </a:ext>
            </a:extLst>
          </p:cNvPr>
          <p:cNvSpPr txBox="1">
            <a:spLocks/>
          </p:cNvSpPr>
          <p:nvPr/>
        </p:nvSpPr>
        <p:spPr>
          <a:xfrm>
            <a:off x="254200" y="594988"/>
            <a:ext cx="11683600" cy="5837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Napiši kratku </a:t>
            </a:r>
            <a:r>
              <a:rPr lang="hr-HR" sz="2000" i="1" dirty="0" err="1"/>
              <a:t>činkvinu</a:t>
            </a:r>
            <a:r>
              <a:rPr lang="hr-HR" sz="2000" i="1" dirty="0"/>
              <a:t> (pjesmu u 5 stihova) o boljem svijetu (A </a:t>
            </a:r>
            <a:r>
              <a:rPr lang="hr-HR" sz="2000" i="1" dirty="0" err="1"/>
              <a:t>better</a:t>
            </a:r>
            <a:r>
              <a:rPr lang="hr-HR" sz="2000" i="1" dirty="0"/>
              <a:t> </a:t>
            </a:r>
            <a:r>
              <a:rPr lang="hr-HR" sz="2000" i="1" dirty="0" err="1"/>
              <a:t>world</a:t>
            </a:r>
            <a:r>
              <a:rPr lang="hr-HR" sz="2000" i="1" dirty="0"/>
              <a:t>) na engleskom!</a:t>
            </a:r>
            <a:br>
              <a:rPr lang="hr-HR" sz="2000" i="1" dirty="0"/>
            </a:br>
            <a:r>
              <a:rPr lang="hr-HR" sz="2000" i="1" dirty="0"/>
              <a:t>Pravila su jednostavna!</a:t>
            </a:r>
          </a:p>
          <a:p>
            <a:pPr marL="0" indent="0">
              <a:buNone/>
            </a:pPr>
            <a:r>
              <a:rPr lang="en-US" sz="2000" b="1" dirty="0"/>
              <a:t>Line 1</a:t>
            </a:r>
            <a:r>
              <a:rPr lang="hr-HR" sz="2000" b="1" dirty="0"/>
              <a:t> </a:t>
            </a:r>
            <a:r>
              <a:rPr lang="en-US" sz="2000" b="1" dirty="0"/>
              <a:t>-</a:t>
            </a:r>
            <a:r>
              <a:rPr lang="hr-HR" sz="2000" b="1" dirty="0"/>
              <a:t> </a:t>
            </a:r>
            <a:r>
              <a:rPr lang="en-US" sz="2000" b="1" dirty="0"/>
              <a:t>One word, also the title</a:t>
            </a:r>
            <a:br>
              <a:rPr lang="hr-HR" sz="2000" b="1" dirty="0"/>
            </a:br>
            <a:r>
              <a:rPr lang="hr-HR" sz="2000" b="1" dirty="0"/>
              <a:t>	- </a:t>
            </a:r>
            <a:r>
              <a:rPr lang="hr-HR" sz="2000" i="1" dirty="0"/>
              <a:t>jedna riječ, naslov; </a:t>
            </a:r>
            <a:br>
              <a:rPr lang="hr-HR" sz="2000" i="1" dirty="0"/>
            </a:br>
            <a:r>
              <a:rPr lang="hr-HR" sz="2000" i="1" dirty="0"/>
              <a:t>	npr. </a:t>
            </a:r>
            <a:r>
              <a:rPr lang="hr-HR" sz="2000" i="1" dirty="0">
                <a:solidFill>
                  <a:srgbClr val="00B050"/>
                </a:solidFill>
              </a:rPr>
              <a:t>WORLD</a:t>
            </a:r>
            <a:endParaRPr lang="en-US" sz="2000" i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2000" b="1" dirty="0"/>
              <a:t>Line 2</a:t>
            </a:r>
            <a:r>
              <a:rPr lang="hr-HR" sz="2000" b="1" dirty="0"/>
              <a:t> </a:t>
            </a:r>
            <a:r>
              <a:rPr lang="en-US" sz="2000" b="1" dirty="0"/>
              <a:t>-</a:t>
            </a:r>
            <a:r>
              <a:rPr lang="hr-HR" sz="2000" b="1" dirty="0"/>
              <a:t> </a:t>
            </a:r>
            <a:r>
              <a:rPr lang="en-US" sz="2000" b="1" dirty="0"/>
              <a:t>Two adjectives that describe the word in line one</a:t>
            </a:r>
            <a:br>
              <a:rPr lang="hr-HR" sz="2000" b="1" dirty="0"/>
            </a:br>
            <a:r>
              <a:rPr lang="hr-HR" sz="2000" b="1" dirty="0"/>
              <a:t>	- </a:t>
            </a:r>
            <a:r>
              <a:rPr lang="hr-HR" sz="2000" i="1" dirty="0"/>
              <a:t>dva pridjeva koji opisuju naslov/temu; </a:t>
            </a:r>
            <a:br>
              <a:rPr lang="hr-HR" sz="2000" i="1" dirty="0"/>
            </a:br>
            <a:r>
              <a:rPr lang="hr-HR" sz="2000" i="1" dirty="0"/>
              <a:t>	npr. </a:t>
            </a:r>
            <a:r>
              <a:rPr lang="hr-HR" sz="2000" i="1" dirty="0" err="1">
                <a:solidFill>
                  <a:srgbClr val="00B050"/>
                </a:solidFill>
              </a:rPr>
              <a:t>green</a:t>
            </a:r>
            <a:r>
              <a:rPr lang="hr-HR" sz="2000" i="1" dirty="0">
                <a:solidFill>
                  <a:srgbClr val="00B050"/>
                </a:solidFill>
              </a:rPr>
              <a:t>, </a:t>
            </a:r>
            <a:r>
              <a:rPr lang="hr-HR" sz="2000" i="1" dirty="0" err="1">
                <a:solidFill>
                  <a:srgbClr val="00B050"/>
                </a:solidFill>
              </a:rPr>
              <a:t>beautiful</a:t>
            </a: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Line 3</a:t>
            </a:r>
            <a:r>
              <a:rPr lang="hr-HR" sz="2000" b="1" dirty="0"/>
              <a:t> </a:t>
            </a:r>
            <a:r>
              <a:rPr lang="en-US" sz="2000" b="1" dirty="0"/>
              <a:t>-</a:t>
            </a:r>
            <a:r>
              <a:rPr lang="hr-HR" sz="2000" b="1" dirty="0"/>
              <a:t> </a:t>
            </a:r>
            <a:r>
              <a:rPr lang="en-US" sz="2000" b="1" dirty="0"/>
              <a:t>Three words that give more information about the subject.</a:t>
            </a:r>
            <a:br>
              <a:rPr lang="hr-HR" sz="2000" b="1" dirty="0"/>
            </a:br>
            <a:r>
              <a:rPr lang="hr-HR" sz="2000" b="1" dirty="0"/>
              <a:t>	- </a:t>
            </a:r>
            <a:r>
              <a:rPr lang="hr-HR" sz="2000" i="1" dirty="0"/>
              <a:t>tri riječi koje daju više informacija o temi; </a:t>
            </a:r>
            <a:br>
              <a:rPr lang="hr-HR" sz="2000" i="1" dirty="0"/>
            </a:br>
            <a:r>
              <a:rPr lang="hr-HR" sz="2000" i="1" dirty="0"/>
              <a:t>	npr. </a:t>
            </a:r>
            <a:r>
              <a:rPr lang="hr-HR" sz="2000" i="1" dirty="0" err="1">
                <a:solidFill>
                  <a:srgbClr val="00B050"/>
                </a:solidFill>
              </a:rPr>
              <a:t>our</a:t>
            </a:r>
            <a:r>
              <a:rPr lang="hr-HR" sz="2000" i="1" dirty="0">
                <a:solidFill>
                  <a:srgbClr val="00B050"/>
                </a:solidFill>
              </a:rPr>
              <a:t> </a:t>
            </a:r>
            <a:r>
              <a:rPr lang="hr-HR" sz="2000" i="1" dirty="0" err="1">
                <a:solidFill>
                  <a:srgbClr val="00B050"/>
                </a:solidFill>
              </a:rPr>
              <a:t>only</a:t>
            </a:r>
            <a:r>
              <a:rPr lang="hr-HR" sz="2000" i="1" dirty="0">
                <a:solidFill>
                  <a:srgbClr val="00B050"/>
                </a:solidFill>
              </a:rPr>
              <a:t> planet</a:t>
            </a: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Line 4</a:t>
            </a:r>
            <a:r>
              <a:rPr lang="hr-HR" sz="2000" b="1" dirty="0"/>
              <a:t> </a:t>
            </a:r>
            <a:r>
              <a:rPr lang="en-US" sz="2000" b="1" dirty="0"/>
              <a:t>-</a:t>
            </a:r>
            <a:r>
              <a:rPr lang="hr-HR" sz="2000" b="1" dirty="0"/>
              <a:t> </a:t>
            </a:r>
            <a:r>
              <a:rPr lang="en-US" sz="2000" b="1" dirty="0"/>
              <a:t>Four words that show emotion about the subject</a:t>
            </a:r>
            <a:r>
              <a:rPr lang="hr-HR" sz="2000" b="1" dirty="0"/>
              <a:t> </a:t>
            </a:r>
            <a:r>
              <a:rPr lang="hr-HR" sz="2000" b="1" dirty="0" err="1"/>
              <a:t>or</a:t>
            </a:r>
            <a:r>
              <a:rPr lang="hr-HR" sz="2000" b="1" dirty="0"/>
              <a:t> </a:t>
            </a:r>
            <a:r>
              <a:rPr lang="en-US" sz="2000" b="1" dirty="0"/>
              <a:t>individual words or a </a:t>
            </a:r>
            <a:r>
              <a:rPr lang="hr-HR" sz="2000" b="1" dirty="0" err="1"/>
              <a:t>phrase</a:t>
            </a:r>
            <a:br>
              <a:rPr lang="hr-HR" sz="2000" b="1" dirty="0"/>
            </a:br>
            <a:r>
              <a:rPr lang="hr-HR" sz="2000" b="1" dirty="0"/>
              <a:t>	</a:t>
            </a:r>
            <a:r>
              <a:rPr lang="hr-HR" sz="2000" b="1" i="1" dirty="0"/>
              <a:t>- </a:t>
            </a:r>
            <a:r>
              <a:rPr lang="hr-HR" sz="2000" i="1" dirty="0"/>
              <a:t>četiri riječi koje izriču osjećaje uz temu, ili fraza; </a:t>
            </a:r>
            <a:br>
              <a:rPr lang="hr-HR" sz="2000" i="1" dirty="0"/>
            </a:br>
            <a:r>
              <a:rPr lang="hr-HR" sz="2000" i="1" dirty="0"/>
              <a:t>	npr. </a:t>
            </a:r>
            <a:r>
              <a:rPr lang="hr-HR" sz="2000" i="1" dirty="0" err="1">
                <a:solidFill>
                  <a:srgbClr val="00B050"/>
                </a:solidFill>
              </a:rPr>
              <a:t>build</a:t>
            </a:r>
            <a:r>
              <a:rPr lang="hr-HR" sz="2000" i="1" dirty="0">
                <a:solidFill>
                  <a:srgbClr val="00B050"/>
                </a:solidFill>
              </a:rPr>
              <a:t> a </a:t>
            </a:r>
            <a:r>
              <a:rPr lang="hr-HR" sz="2000" i="1" dirty="0" err="1">
                <a:solidFill>
                  <a:srgbClr val="00B050"/>
                </a:solidFill>
              </a:rPr>
              <a:t>better</a:t>
            </a:r>
            <a:r>
              <a:rPr lang="hr-HR" sz="2000" i="1" dirty="0">
                <a:solidFill>
                  <a:srgbClr val="00B050"/>
                </a:solidFill>
              </a:rPr>
              <a:t> </a:t>
            </a:r>
            <a:r>
              <a:rPr lang="hr-HR" sz="2000" i="1" dirty="0" err="1">
                <a:solidFill>
                  <a:srgbClr val="00B050"/>
                </a:solidFill>
              </a:rPr>
              <a:t>world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Line 5</a:t>
            </a:r>
            <a:r>
              <a:rPr lang="hr-HR" sz="2000" b="1" dirty="0"/>
              <a:t> </a:t>
            </a:r>
            <a:r>
              <a:rPr lang="en-US" sz="2000" b="1" dirty="0"/>
              <a:t>-</a:t>
            </a:r>
            <a:r>
              <a:rPr lang="hr-HR" sz="2000" b="1" dirty="0"/>
              <a:t> </a:t>
            </a:r>
            <a:r>
              <a:rPr lang="en-US" sz="2000" b="1" dirty="0"/>
              <a:t>Synonym of the title or a word very similar to it</a:t>
            </a:r>
            <a:r>
              <a:rPr lang="hr-HR" sz="2000" b="1" dirty="0"/>
              <a:t> </a:t>
            </a:r>
            <a:br>
              <a:rPr lang="hr-HR" sz="2000" i="1" dirty="0"/>
            </a:br>
            <a:r>
              <a:rPr lang="hr-HR" sz="2000" i="1" dirty="0"/>
              <a:t>	- istoznačnica naslova;</a:t>
            </a:r>
            <a:br>
              <a:rPr lang="hr-HR" sz="2000" i="1" dirty="0"/>
            </a:br>
            <a:r>
              <a:rPr lang="hr-HR" sz="2000" i="1" dirty="0"/>
              <a:t>	npr. </a:t>
            </a:r>
            <a:r>
              <a:rPr lang="hr-HR" sz="2000" i="1" dirty="0">
                <a:solidFill>
                  <a:srgbClr val="00B050"/>
                </a:solidFill>
              </a:rPr>
              <a:t>home</a:t>
            </a:r>
            <a:br>
              <a:rPr lang="hr-HR" sz="2000" b="1" dirty="0"/>
            </a:br>
            <a:endParaRPr lang="hr-HR" sz="2000" i="1" dirty="0"/>
          </a:p>
          <a:p>
            <a:pPr marL="0" indent="0">
              <a:buNone/>
            </a:pPr>
            <a:endParaRPr lang="hr-HR" sz="2000" i="1" dirty="0"/>
          </a:p>
        </p:txBody>
      </p:sp>
      <p:pic>
        <p:nvPicPr>
          <p:cNvPr id="2" name="Picture 2" descr="Vidi izvornu sliku">
            <a:extLst>
              <a:ext uri="{FF2B5EF4-FFF2-40B4-BE49-F238E27FC236}">
                <a16:creationId xmlns:a16="http://schemas.microsoft.com/office/drawing/2014/main" id="{9F65DA85-B391-400A-8878-A04160C8CE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336" y="926925"/>
            <a:ext cx="4541680" cy="317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4321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7476" y="5222601"/>
            <a:ext cx="6019800" cy="521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77.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73" y="-1779"/>
            <a:ext cx="5152549" cy="6891635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FFE14C9D-F79A-42C0-87D5-7951E53F2573}"/>
              </a:ext>
            </a:extLst>
          </p:cNvPr>
          <p:cNvSpPr txBox="1">
            <a:spLocks/>
          </p:cNvSpPr>
          <p:nvPr/>
        </p:nvSpPr>
        <p:spPr>
          <a:xfrm>
            <a:off x="5147476" y="109638"/>
            <a:ext cx="6898983" cy="535171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Who is a refugee? </a:t>
            </a:r>
            <a:r>
              <a:rPr lang="hr-HR" sz="2000" i="1" dirty="0"/>
              <a:t>Tko je to „</a:t>
            </a:r>
            <a:r>
              <a:rPr lang="hr-HR" sz="2000" b="1" dirty="0" err="1"/>
              <a:t>refugee</a:t>
            </a:r>
            <a:r>
              <a:rPr lang="hr-HR" sz="2000" i="1" dirty="0"/>
              <a:t>”?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What</a:t>
            </a:r>
            <a:r>
              <a:rPr lang="hr-HR" sz="2000" b="1" dirty="0"/>
              <a:t> </a:t>
            </a:r>
            <a:r>
              <a:rPr lang="en-US" sz="2000" b="1" dirty="0"/>
              <a:t>do you think is the most difficult thing in a</a:t>
            </a:r>
            <a:r>
              <a:rPr lang="hr-HR" sz="2000" b="1" dirty="0"/>
              <a:t> </a:t>
            </a:r>
            <a:r>
              <a:rPr lang="en-US" sz="2000" b="1" dirty="0"/>
              <a:t>refugee’s life?</a:t>
            </a:r>
            <a:r>
              <a:rPr lang="hr-HR" sz="2000" b="1" dirty="0"/>
              <a:t> </a:t>
            </a:r>
            <a:r>
              <a:rPr lang="hr-HR" sz="2000" i="1" dirty="0"/>
              <a:t>Što je najteže u životu izbjeglice?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Why do you think people make</a:t>
            </a:r>
            <a:r>
              <a:rPr lang="hr-HR" sz="2000" b="1" dirty="0"/>
              <a:t> </a:t>
            </a:r>
            <a:r>
              <a:rPr lang="en-US" sz="2000" b="1" dirty="0"/>
              <a:t>fake profiles? </a:t>
            </a:r>
            <a:r>
              <a:rPr lang="hr-HR" sz="2000" i="1" dirty="0"/>
              <a:t>Zašto ljudi rade lažne profile?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Which posts do you think are</a:t>
            </a:r>
            <a:r>
              <a:rPr lang="hr-HR" sz="2000" b="1" dirty="0"/>
              <a:t> </a:t>
            </a:r>
            <a:r>
              <a:rPr lang="en-US" sz="2000" b="1" dirty="0"/>
              <a:t>not</a:t>
            </a:r>
            <a:r>
              <a:rPr lang="hr-HR" sz="2000" b="1" dirty="0"/>
              <a:t> </a:t>
            </a:r>
            <a:r>
              <a:rPr lang="en-US" sz="2000" b="1" dirty="0"/>
              <a:t>safe</a:t>
            </a:r>
            <a:r>
              <a:rPr lang="hr-HR" sz="2000" b="1" dirty="0"/>
              <a:t> </a:t>
            </a:r>
            <a:r>
              <a:rPr lang="en-US" sz="2000" b="1" dirty="0"/>
              <a:t>/</a:t>
            </a:r>
            <a:r>
              <a:rPr lang="hr-HR" sz="2000" b="1" dirty="0"/>
              <a:t> </a:t>
            </a:r>
            <a:r>
              <a:rPr lang="en-US" sz="2000" b="1" dirty="0"/>
              <a:t>interesting</a:t>
            </a:r>
            <a:r>
              <a:rPr lang="hr-HR" sz="2000" b="1" dirty="0"/>
              <a:t> </a:t>
            </a:r>
            <a:r>
              <a:rPr lang="en-US" sz="2000" b="1" dirty="0"/>
              <a:t>/</a:t>
            </a:r>
            <a:r>
              <a:rPr lang="hr-HR" sz="2000" b="1" dirty="0"/>
              <a:t> </a:t>
            </a:r>
            <a:r>
              <a:rPr lang="en-US" sz="2000" b="1" dirty="0"/>
              <a:t>smart</a:t>
            </a:r>
            <a:r>
              <a:rPr lang="hr-HR" sz="2000" b="1" dirty="0"/>
              <a:t>  </a:t>
            </a:r>
            <a:r>
              <a:rPr lang="en-US" sz="2000" b="1" dirty="0"/>
              <a:t>/</a:t>
            </a:r>
            <a:r>
              <a:rPr lang="hr-HR" sz="2000" b="1" dirty="0"/>
              <a:t> </a:t>
            </a:r>
            <a:r>
              <a:rPr lang="en-US" sz="2000" b="1" dirty="0"/>
              <a:t>genuine? </a:t>
            </a:r>
            <a:r>
              <a:rPr lang="hr-HR" sz="2000" i="1" dirty="0"/>
              <a:t>Za kakve objave smatraš da nisu sigurne/zanimljive/ pametne/iskrene?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Do you</a:t>
            </a:r>
            <a:r>
              <a:rPr lang="hr-HR" sz="2000" b="1" dirty="0"/>
              <a:t> </a:t>
            </a:r>
            <a:r>
              <a:rPr lang="en-US" sz="2000" b="1" dirty="0"/>
              <a:t>sometimes get fed up with social networks?</a:t>
            </a:r>
            <a:r>
              <a:rPr lang="hr-HR" sz="2000" b="1" dirty="0"/>
              <a:t> </a:t>
            </a:r>
            <a:r>
              <a:rPr lang="hr-HR" sz="2000" i="1" dirty="0"/>
              <a:t>Dosade li ti ponekad društvene mreže?</a:t>
            </a: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Does it bother you when people slurp while</a:t>
            </a:r>
            <a:r>
              <a:rPr lang="hr-HR" sz="2000" b="1" dirty="0"/>
              <a:t> </a:t>
            </a:r>
            <a:r>
              <a:rPr lang="en-US" sz="2000" b="1" dirty="0"/>
              <a:t>eating or drinking? </a:t>
            </a:r>
            <a:r>
              <a:rPr lang="hr-HR" sz="2000" i="1" dirty="0"/>
              <a:t>Smeta li ti kad ljudi srču dok piju ili jedu?</a:t>
            </a:r>
          </a:p>
          <a:p>
            <a:pPr marL="0" indent="0">
              <a:buNone/>
            </a:pPr>
            <a:r>
              <a:rPr lang="en-US" sz="2000" b="1" dirty="0"/>
              <a:t>Do you have a </a:t>
            </a:r>
            <a:r>
              <a:rPr lang="en-US" sz="2000" b="1" dirty="0" err="1"/>
              <a:t>favourite</a:t>
            </a:r>
            <a:r>
              <a:rPr lang="hr-HR" sz="2000" b="1" dirty="0"/>
              <a:t> </a:t>
            </a:r>
            <a:r>
              <a:rPr lang="en-US" sz="2000" b="1" dirty="0"/>
              <a:t>take-away food? </a:t>
            </a:r>
            <a:r>
              <a:rPr lang="hr-HR" sz="2000" i="1" dirty="0"/>
              <a:t>Imaš li omiljenu gotovu hranu?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Is pollution dangerous for safe farming?</a:t>
            </a:r>
            <a:r>
              <a:rPr lang="hr-HR" sz="2000" b="1" dirty="0"/>
              <a:t> </a:t>
            </a:r>
            <a:r>
              <a:rPr lang="hr-HR" sz="2000" i="1" dirty="0"/>
              <a:t>Je li onečišćenje opasno za sigurno vrtlarenje? </a:t>
            </a: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What can you do to save energy? </a:t>
            </a:r>
            <a:r>
              <a:rPr lang="hr-HR" sz="2000" i="1" dirty="0"/>
              <a:t>Kako možemo uštedjeti energiju?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What are the</a:t>
            </a:r>
            <a:r>
              <a:rPr lang="hr-HR" sz="2000" b="1" dirty="0"/>
              <a:t> </a:t>
            </a:r>
            <a:r>
              <a:rPr lang="en-US" sz="2000" b="1" dirty="0"/>
              <a:t>ways we can all make this world a better place?</a:t>
            </a:r>
            <a:r>
              <a:rPr lang="hr-HR" sz="2000" b="1" dirty="0"/>
              <a:t> </a:t>
            </a:r>
            <a:r>
              <a:rPr lang="hr-HR" sz="2000" i="1" dirty="0"/>
              <a:t>Kako ovaj svijet možemo učiniti boljim mjestom?</a:t>
            </a:r>
            <a:endParaRPr lang="hr-HR" sz="2000" b="1" dirty="0"/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5147476" y="5609529"/>
            <a:ext cx="7044524" cy="2496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Nakon svake nastavne teme u tvom udžbeniku, ali i radnoj bilježnici se nalazi kutak za </a:t>
            </a:r>
            <a:r>
              <a:rPr lang="hr-HR" sz="2000" i="1" dirty="0" err="1"/>
              <a:t>samoprocjenu</a:t>
            </a:r>
            <a:r>
              <a:rPr lang="hr-HR" sz="2000" i="1" dirty="0"/>
              <a:t> vlastitog napretka.</a:t>
            </a:r>
          </a:p>
          <a:p>
            <a:pPr marL="0" indent="0">
              <a:buNone/>
            </a:pPr>
            <a:r>
              <a:rPr lang="hr-HR" sz="2000" i="1" dirty="0"/>
              <a:t>Stoga, pogledaj zadatke na 77. stranici i probaj odrediti koliko si napredovao. </a:t>
            </a:r>
          </a:p>
        </p:txBody>
      </p:sp>
    </p:spTree>
    <p:extLst>
      <p:ext uri="{BB962C8B-B14F-4D97-AF65-F5344CB8AC3E}">
        <p14:creationId xmlns:p14="http://schemas.microsoft.com/office/powerpoint/2010/main" val="2122178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41" y="1857"/>
            <a:ext cx="5127556" cy="6859096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FFE14C9D-F79A-42C0-87D5-7951E53F2573}"/>
              </a:ext>
            </a:extLst>
          </p:cNvPr>
          <p:cNvSpPr txBox="1">
            <a:spLocks/>
          </p:cNvSpPr>
          <p:nvPr/>
        </p:nvSpPr>
        <p:spPr>
          <a:xfrm>
            <a:off x="8788671" y="180053"/>
            <a:ext cx="3198889" cy="14111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Read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questions</a:t>
            </a:r>
            <a:r>
              <a:rPr lang="hr-HR" sz="2000" b="1" dirty="0"/>
              <a:t> </a:t>
            </a:r>
            <a:r>
              <a:rPr lang="hr-HR" sz="2000" b="1" dirty="0" err="1"/>
              <a:t>and</a:t>
            </a:r>
            <a:r>
              <a:rPr lang="hr-HR" sz="2000" b="1" dirty="0"/>
              <a:t> </a:t>
            </a:r>
            <a:r>
              <a:rPr lang="hr-HR" sz="2000" b="1" dirty="0" err="1"/>
              <a:t>circle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correct</a:t>
            </a:r>
            <a:r>
              <a:rPr lang="hr-HR" sz="2000" b="1" dirty="0"/>
              <a:t> </a:t>
            </a:r>
            <a:r>
              <a:rPr lang="hr-HR" sz="2000" b="1" dirty="0" err="1"/>
              <a:t>answer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Pročitaj pitanja i zaokruži ispravan odgovor.</a:t>
            </a: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2068D026-C899-4324-B487-EEC53BF98A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965" y="180053"/>
            <a:ext cx="8337385" cy="5908002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7" name="Picture 4" descr="Vidi izvornu sliku">
            <a:extLst>
              <a:ext uri="{FF2B5EF4-FFF2-40B4-BE49-F238E27FC236}">
                <a16:creationId xmlns:a16="http://schemas.microsoft.com/office/drawing/2014/main" id="{198101F4-3C25-4A44-8195-36A7262B8A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609" y="898162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Vidi izvornu sliku">
            <a:extLst>
              <a:ext uri="{FF2B5EF4-FFF2-40B4-BE49-F238E27FC236}">
                <a16:creationId xmlns:a16="http://schemas.microsoft.com/office/drawing/2014/main" id="{F98868A9-6F97-4FA1-94E7-60CEE5D0D7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948" y="1724395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Vidi izvornu sliku">
            <a:extLst>
              <a:ext uri="{FF2B5EF4-FFF2-40B4-BE49-F238E27FC236}">
                <a16:creationId xmlns:a16="http://schemas.microsoft.com/office/drawing/2014/main" id="{D4058129-2531-46EC-881C-FCC75CBE1C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948" y="2746937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Vidi izvornu sliku">
            <a:extLst>
              <a:ext uri="{FF2B5EF4-FFF2-40B4-BE49-F238E27FC236}">
                <a16:creationId xmlns:a16="http://schemas.microsoft.com/office/drawing/2014/main" id="{923FD1D9-64C1-4A14-B239-5FBC634CD1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608" y="3804914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Vidi izvornu sliku">
            <a:extLst>
              <a:ext uri="{FF2B5EF4-FFF2-40B4-BE49-F238E27FC236}">
                <a16:creationId xmlns:a16="http://schemas.microsoft.com/office/drawing/2014/main" id="{3B31344C-C809-48C3-85E6-E4B8BB19A0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23" y="5486982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Vidi izvornu sliku">
            <a:extLst>
              <a:ext uri="{FF2B5EF4-FFF2-40B4-BE49-F238E27FC236}">
                <a16:creationId xmlns:a16="http://schemas.microsoft.com/office/drawing/2014/main" id="{D76EED36-D540-4AF1-9458-30E30FF6E5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7122" y="678191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Vidi izvornu sliku">
            <a:extLst>
              <a:ext uri="{FF2B5EF4-FFF2-40B4-BE49-F238E27FC236}">
                <a16:creationId xmlns:a16="http://schemas.microsoft.com/office/drawing/2014/main" id="{4BB6E6CB-DB94-4D25-B903-7EF3F3B810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5119" y="2158110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Vidi izvornu sliku">
            <a:extLst>
              <a:ext uri="{FF2B5EF4-FFF2-40B4-BE49-F238E27FC236}">
                <a16:creationId xmlns:a16="http://schemas.microsoft.com/office/drawing/2014/main" id="{596C8DEF-97C9-48ED-8235-6912DA9F0A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5118" y="2984742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Vidi izvornu sliku">
            <a:extLst>
              <a:ext uri="{FF2B5EF4-FFF2-40B4-BE49-F238E27FC236}">
                <a16:creationId xmlns:a16="http://schemas.microsoft.com/office/drawing/2014/main" id="{D7B79922-E8CD-4935-8F02-B69BA244DF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085" y="3782828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Vidi izvornu sliku">
            <a:extLst>
              <a:ext uri="{FF2B5EF4-FFF2-40B4-BE49-F238E27FC236}">
                <a16:creationId xmlns:a16="http://schemas.microsoft.com/office/drawing/2014/main" id="{ACD59893-B94B-4537-B565-9E0E74A383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5117" y="5742708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zervirano mjesto sadržaja 2">
            <a:extLst>
              <a:ext uri="{FF2B5EF4-FFF2-40B4-BE49-F238E27FC236}">
                <a16:creationId xmlns:a16="http://schemas.microsoft.com/office/drawing/2014/main" id="{DF563E68-8D91-4888-9FC9-BAC846990A64}"/>
              </a:ext>
            </a:extLst>
          </p:cNvPr>
          <p:cNvSpPr txBox="1">
            <a:spLocks/>
          </p:cNvSpPr>
          <p:nvPr/>
        </p:nvSpPr>
        <p:spPr>
          <a:xfrm>
            <a:off x="8788671" y="1585127"/>
            <a:ext cx="3066585" cy="63369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Write</a:t>
            </a:r>
            <a:r>
              <a:rPr lang="hr-HR" sz="2000" b="1" dirty="0"/>
              <a:t> 5 </a:t>
            </a:r>
            <a:r>
              <a:rPr lang="hr-HR" sz="2000" b="1" dirty="0" err="1"/>
              <a:t>new</a:t>
            </a:r>
            <a:r>
              <a:rPr lang="hr-HR" sz="2000" b="1" dirty="0"/>
              <a:t> </a:t>
            </a:r>
            <a:r>
              <a:rPr lang="hr-HR" sz="2000" b="1" dirty="0" err="1"/>
              <a:t>words</a:t>
            </a:r>
            <a:r>
              <a:rPr lang="hr-HR" sz="2000" b="1" dirty="0"/>
              <a:t> </a:t>
            </a:r>
            <a:r>
              <a:rPr lang="hr-HR" sz="2000" b="1" dirty="0" err="1"/>
              <a:t>you</a:t>
            </a:r>
            <a:r>
              <a:rPr lang="hr-HR" sz="2000" b="1" dirty="0"/>
              <a:t> </a:t>
            </a:r>
            <a:r>
              <a:rPr lang="hr-HR" sz="2000" b="1" dirty="0" err="1"/>
              <a:t>know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Zapiši pet novih riječi koje si naučio.</a:t>
            </a:r>
          </a:p>
        </p:txBody>
      </p:sp>
      <p:pic>
        <p:nvPicPr>
          <p:cNvPr id="1026" name="Picture 2" descr="Vidi izvornu sliku">
            <a:extLst>
              <a:ext uri="{FF2B5EF4-FFF2-40B4-BE49-F238E27FC236}">
                <a16:creationId xmlns:a16="http://schemas.microsoft.com/office/drawing/2014/main" id="{07112284-CDA4-497E-AA6B-A755D7AF5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244516" flipH="1" flipV="1">
            <a:off x="7842056" y="2756800"/>
            <a:ext cx="2806776" cy="134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zervirano mjesto sadržaja 2">
            <a:extLst>
              <a:ext uri="{FF2B5EF4-FFF2-40B4-BE49-F238E27FC236}">
                <a16:creationId xmlns:a16="http://schemas.microsoft.com/office/drawing/2014/main" id="{C03A6ED2-998A-49F2-AE0F-6C531227C4CB}"/>
              </a:ext>
            </a:extLst>
          </p:cNvPr>
          <p:cNvSpPr txBox="1">
            <a:spLocks/>
          </p:cNvSpPr>
          <p:nvPr/>
        </p:nvSpPr>
        <p:spPr>
          <a:xfrm>
            <a:off x="8788671" y="4647105"/>
            <a:ext cx="3382688" cy="50306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i="1" dirty="0"/>
              <a:t>Naučeno možeš ponoviti i rješavanjem zadatka na sljedećoj poveznici:</a:t>
            </a:r>
            <a:br>
              <a:rPr lang="hr-HR" sz="2100" i="1" dirty="0"/>
            </a:br>
            <a:r>
              <a:rPr lang="hr-HR" sz="2100" i="1" dirty="0">
                <a:hlinkClick r:id="rId6"/>
              </a:rPr>
              <a:t>https://wordwall.net/play/925/532/920</a:t>
            </a:r>
            <a:endParaRPr lang="hr-HR" sz="2100" i="1" dirty="0"/>
          </a:p>
          <a:p>
            <a:pPr marL="0" indent="0">
              <a:buNone/>
            </a:pPr>
            <a:endParaRPr lang="hr-HR" sz="2100" i="1" dirty="0"/>
          </a:p>
          <a:p>
            <a:pPr>
              <a:buFontTx/>
              <a:buChar char="-"/>
            </a:pPr>
            <a:endParaRPr lang="hr-HR" sz="2100" b="1" dirty="0"/>
          </a:p>
        </p:txBody>
      </p:sp>
    </p:spTree>
    <p:extLst>
      <p:ext uri="{BB962C8B-B14F-4D97-AF65-F5344CB8AC3E}">
        <p14:creationId xmlns:p14="http://schemas.microsoft.com/office/powerpoint/2010/main" val="1946943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41" y="1857"/>
            <a:ext cx="5125348" cy="6856143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FFE14C9D-F79A-42C0-87D5-7951E53F2573}"/>
              </a:ext>
            </a:extLst>
          </p:cNvPr>
          <p:cNvSpPr txBox="1">
            <a:spLocks/>
          </p:cNvSpPr>
          <p:nvPr/>
        </p:nvSpPr>
        <p:spPr>
          <a:xfrm>
            <a:off x="4884231" y="164492"/>
            <a:ext cx="7103327" cy="22539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Na toplomjerima označi koliko su ti jasni sadržaji pete teme.</a:t>
            </a:r>
          </a:p>
          <a:p>
            <a:pPr marL="0" indent="0">
              <a:buNone/>
            </a:pPr>
            <a:r>
              <a:rPr lang="hr-HR" sz="2000" i="1" dirty="0"/>
              <a:t>Možeš li razumjeti i davati savjete o zdravom životu?</a:t>
            </a:r>
            <a:br>
              <a:rPr lang="hr-HR" sz="2000" i="1" dirty="0"/>
            </a:br>
            <a:r>
              <a:rPr lang="hr-HR" sz="2000" i="1" dirty="0"/>
              <a:t>Možeš li imenovati i razgovarati o ekološkim problemima?</a:t>
            </a:r>
            <a:br>
              <a:rPr lang="hr-HR" sz="2000" i="1" dirty="0"/>
            </a:br>
            <a:r>
              <a:rPr lang="hr-HR" sz="2000" i="1" dirty="0"/>
              <a:t>Možeš li imenovati hranu, pića, jela?</a:t>
            </a:r>
            <a:br>
              <a:rPr lang="hr-HR" sz="2000" i="1" dirty="0"/>
            </a:br>
            <a:r>
              <a:rPr lang="hr-HR" sz="2000" i="1" dirty="0"/>
              <a:t>Možeš li pročitati jelovnik i naručiti hranu?</a:t>
            </a:r>
            <a:br>
              <a:rPr lang="hr-HR" sz="2000" i="1" dirty="0"/>
            </a:br>
            <a:r>
              <a:rPr lang="hr-HR" sz="2000" i="1" dirty="0"/>
              <a:t>Možeš li napisati savjet za nekoga?</a:t>
            </a: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2068D026-C899-4324-B487-EEC53BF98A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384" y="2347953"/>
            <a:ext cx="7906897" cy="4180461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1" name="Rezervirano mjesto sadržaja 2">
            <a:extLst>
              <a:ext uri="{FF2B5EF4-FFF2-40B4-BE49-F238E27FC236}">
                <a16:creationId xmlns:a16="http://schemas.microsoft.com/office/drawing/2014/main" id="{49E33374-58C6-47A9-AC05-646F18131090}"/>
              </a:ext>
            </a:extLst>
          </p:cNvPr>
          <p:cNvSpPr txBox="1">
            <a:spLocks/>
          </p:cNvSpPr>
          <p:nvPr/>
        </p:nvSpPr>
        <p:spPr>
          <a:xfrm>
            <a:off x="8869405" y="4029565"/>
            <a:ext cx="292602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mogu sam, jasno mi je</a:t>
            </a:r>
          </a:p>
        </p:txBody>
      </p:sp>
      <p:sp>
        <p:nvSpPr>
          <p:cNvPr id="22" name="Rezervirano mjesto sadržaja 2">
            <a:extLst>
              <a:ext uri="{FF2B5EF4-FFF2-40B4-BE49-F238E27FC236}">
                <a16:creationId xmlns:a16="http://schemas.microsoft.com/office/drawing/2014/main" id="{48418703-34DE-4FE2-9335-74F2EAC9B16F}"/>
              </a:ext>
            </a:extLst>
          </p:cNvPr>
          <p:cNvSpPr txBox="1">
            <a:spLocks/>
          </p:cNvSpPr>
          <p:nvPr/>
        </p:nvSpPr>
        <p:spPr>
          <a:xfrm>
            <a:off x="8869405" y="4741937"/>
            <a:ext cx="292602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trebam malo pomoći</a:t>
            </a:r>
          </a:p>
        </p:txBody>
      </p:sp>
      <p:sp>
        <p:nvSpPr>
          <p:cNvPr id="23" name="Rezervirano mjesto sadržaja 2">
            <a:extLst>
              <a:ext uri="{FF2B5EF4-FFF2-40B4-BE49-F238E27FC236}">
                <a16:creationId xmlns:a16="http://schemas.microsoft.com/office/drawing/2014/main" id="{F545FB64-731A-4110-938E-7577F810A03C}"/>
              </a:ext>
            </a:extLst>
          </p:cNvPr>
          <p:cNvSpPr txBox="1">
            <a:spLocks/>
          </p:cNvSpPr>
          <p:nvPr/>
        </p:nvSpPr>
        <p:spPr>
          <a:xfrm>
            <a:off x="8869404" y="5434744"/>
            <a:ext cx="292602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moram još vježbati</a:t>
            </a:r>
          </a:p>
        </p:txBody>
      </p:sp>
    </p:spTree>
    <p:extLst>
      <p:ext uri="{BB962C8B-B14F-4D97-AF65-F5344CB8AC3E}">
        <p14:creationId xmlns:p14="http://schemas.microsoft.com/office/powerpoint/2010/main" val="3158074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1" grpId="0" build="p"/>
      <p:bldP spid="22" grpId="0" build="p"/>
      <p:bldP spid="2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98" y="13314"/>
            <a:ext cx="5092833" cy="6809069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62F6632F-846C-4F02-B56B-82805BD5B26E}"/>
              </a:ext>
            </a:extLst>
          </p:cNvPr>
          <p:cNvSpPr txBox="1">
            <a:spLocks/>
          </p:cNvSpPr>
          <p:nvPr/>
        </p:nvSpPr>
        <p:spPr>
          <a:xfrm>
            <a:off x="5207421" y="99813"/>
            <a:ext cx="5648661" cy="37859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100" b="1" dirty="0">
                <a:ea typeface="Cambria" panose="02040503050406030204" pitchFamily="18" charset="0"/>
              </a:rPr>
              <a:t>Open </a:t>
            </a:r>
            <a:r>
              <a:rPr lang="hr-HR" sz="2100" b="1" dirty="0" err="1">
                <a:ea typeface="Cambria" panose="02040503050406030204" pitchFamily="18" charset="0"/>
              </a:rPr>
              <a:t>your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exercise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book</a:t>
            </a:r>
            <a:r>
              <a:rPr lang="hr-HR" sz="2100" b="1" dirty="0">
                <a:ea typeface="Cambria" panose="02040503050406030204" pitchFamily="18" charset="0"/>
              </a:rPr>
              <a:t>, </a:t>
            </a:r>
            <a:r>
              <a:rPr lang="hr-HR" sz="2100" b="1" dirty="0" err="1">
                <a:ea typeface="Cambria" panose="02040503050406030204" pitchFamily="18" charset="0"/>
              </a:rPr>
              <a:t>page</a:t>
            </a:r>
            <a:r>
              <a:rPr lang="hr-HR" sz="2100" b="1" dirty="0">
                <a:ea typeface="Cambria" panose="02040503050406030204" pitchFamily="18" charset="0"/>
              </a:rPr>
              <a:t> 62!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>
              <a:solidFill>
                <a:schemeClr val="bg1">
                  <a:lumMod val="50000"/>
                </a:schemeClr>
              </a:solidFill>
              <a:latin typeface="Avenir Next LT Pro" panose="020B0504020202020204" pitchFamily="34" charset="-18"/>
            </a:endParaRP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0849" y="1709381"/>
            <a:ext cx="10057642" cy="4854209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5207421" y="708720"/>
            <a:ext cx="6724384" cy="6313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100" b="1" dirty="0"/>
              <a:t>Match the words with the definitions. Write the correct numbers.</a:t>
            </a:r>
            <a:br>
              <a:rPr lang="hr-HR" sz="2100" b="1" dirty="0"/>
            </a:br>
            <a:r>
              <a:rPr lang="hr-HR" sz="2100" i="1" dirty="0"/>
              <a:t>Spoji riječi sa objašnjenjima. Zapiši brojeve.</a:t>
            </a:r>
          </a:p>
          <a:p>
            <a:pPr>
              <a:buFontTx/>
              <a:buChar char="-"/>
            </a:pPr>
            <a:endParaRPr lang="hr-HR" sz="2100" b="1" dirty="0"/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84021297-2EC5-4993-8224-07F7C7692073}"/>
              </a:ext>
            </a:extLst>
          </p:cNvPr>
          <p:cNvSpPr txBox="1">
            <a:spLocks/>
          </p:cNvSpPr>
          <p:nvPr/>
        </p:nvSpPr>
        <p:spPr>
          <a:xfrm>
            <a:off x="6096000" y="4611800"/>
            <a:ext cx="2145860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6" name="Rezervirano mjesto sadržaja 2">
            <a:extLst>
              <a:ext uri="{FF2B5EF4-FFF2-40B4-BE49-F238E27FC236}">
                <a16:creationId xmlns:a16="http://schemas.microsoft.com/office/drawing/2014/main" id="{44701181-CD8C-40EB-A576-58F17B7D1FF1}"/>
              </a:ext>
            </a:extLst>
          </p:cNvPr>
          <p:cNvSpPr txBox="1">
            <a:spLocks/>
          </p:cNvSpPr>
          <p:nvPr/>
        </p:nvSpPr>
        <p:spPr>
          <a:xfrm>
            <a:off x="5081009" y="3674578"/>
            <a:ext cx="2029982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C596EBC7-9CD0-431A-9828-20E1A8FEC180}"/>
              </a:ext>
            </a:extLst>
          </p:cNvPr>
          <p:cNvSpPr txBox="1">
            <a:spLocks/>
          </p:cNvSpPr>
          <p:nvPr/>
        </p:nvSpPr>
        <p:spPr>
          <a:xfrm>
            <a:off x="4071734" y="5094673"/>
            <a:ext cx="2177206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9" name="Rezervirano mjesto sadržaja 2">
            <a:extLst>
              <a:ext uri="{FF2B5EF4-FFF2-40B4-BE49-F238E27FC236}">
                <a16:creationId xmlns:a16="http://schemas.microsoft.com/office/drawing/2014/main" id="{D885C5D8-F6F3-414C-B581-334037FE4CD1}"/>
              </a:ext>
            </a:extLst>
          </p:cNvPr>
          <p:cNvSpPr txBox="1">
            <a:spLocks/>
          </p:cNvSpPr>
          <p:nvPr/>
        </p:nvSpPr>
        <p:spPr>
          <a:xfrm>
            <a:off x="5393245" y="5571611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639D15B7-796E-4C70-B2C9-85293A355360}"/>
              </a:ext>
            </a:extLst>
          </p:cNvPr>
          <p:cNvSpPr txBox="1">
            <a:spLocks/>
          </p:cNvSpPr>
          <p:nvPr/>
        </p:nvSpPr>
        <p:spPr>
          <a:xfrm>
            <a:off x="4853659" y="6029501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891775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15" grpId="0" build="p"/>
      <p:bldP spid="16" grpId="0" build="p"/>
      <p:bldP spid="18" grpId="0" build="p"/>
      <p:bldP spid="19" grpId="0" build="p"/>
      <p:bldP spid="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98" y="13314"/>
            <a:ext cx="5092833" cy="6809069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821" y="1418036"/>
            <a:ext cx="10884168" cy="4543391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5113531" y="667926"/>
            <a:ext cx="6907350" cy="15800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100" b="1" dirty="0"/>
              <a:t>Complete the sentences with the correct word</a:t>
            </a:r>
            <a:r>
              <a:rPr lang="hr-HR" sz="2100" b="1" dirty="0"/>
              <a:t>.</a:t>
            </a:r>
            <a:br>
              <a:rPr lang="hr-HR" sz="2100" b="1" dirty="0"/>
            </a:br>
            <a:r>
              <a:rPr lang="hr-HR" sz="2100" i="1" dirty="0"/>
              <a:t>Nadopuni rečenice ponuđenim riječima.</a:t>
            </a:r>
          </a:p>
          <a:p>
            <a:pPr>
              <a:buFontTx/>
              <a:buChar char="-"/>
            </a:pPr>
            <a:endParaRPr lang="hr-HR" sz="2100" b="1" dirty="0"/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A3E6710F-B79B-4557-A016-DF283D378CB3}"/>
              </a:ext>
            </a:extLst>
          </p:cNvPr>
          <p:cNvSpPr txBox="1">
            <a:spLocks/>
          </p:cNvSpPr>
          <p:nvPr/>
        </p:nvSpPr>
        <p:spPr>
          <a:xfrm>
            <a:off x="5799024" y="3432211"/>
            <a:ext cx="246815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polluted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26EED1EA-E1E1-4701-B3D4-C3900C4F2CA4}"/>
              </a:ext>
            </a:extLst>
          </p:cNvPr>
          <p:cNvSpPr txBox="1">
            <a:spLocks/>
          </p:cNvSpPr>
          <p:nvPr/>
        </p:nvSpPr>
        <p:spPr>
          <a:xfrm>
            <a:off x="6970471" y="4373750"/>
            <a:ext cx="246815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action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91F9C643-99A8-40BE-B803-FF7CA979D00B}"/>
              </a:ext>
            </a:extLst>
          </p:cNvPr>
          <p:cNvSpPr txBox="1">
            <a:spLocks/>
          </p:cNvSpPr>
          <p:nvPr/>
        </p:nvSpPr>
        <p:spPr>
          <a:xfrm>
            <a:off x="2931757" y="4891389"/>
            <a:ext cx="246815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campaign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021651FE-341D-4D2F-85CA-19D1CF0009F7}"/>
              </a:ext>
            </a:extLst>
          </p:cNvPr>
          <p:cNvSpPr txBox="1">
            <a:spLocks/>
          </p:cNvSpPr>
          <p:nvPr/>
        </p:nvSpPr>
        <p:spPr>
          <a:xfrm>
            <a:off x="6414887" y="4885016"/>
            <a:ext cx="246815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money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6" name="Rezervirano mjesto sadržaja 2">
            <a:extLst>
              <a:ext uri="{FF2B5EF4-FFF2-40B4-BE49-F238E27FC236}">
                <a16:creationId xmlns:a16="http://schemas.microsoft.com/office/drawing/2014/main" id="{2AE43FB0-5669-4A6B-9547-8685A80422FE}"/>
              </a:ext>
            </a:extLst>
          </p:cNvPr>
          <p:cNvSpPr txBox="1">
            <a:spLocks/>
          </p:cNvSpPr>
          <p:nvPr/>
        </p:nvSpPr>
        <p:spPr>
          <a:xfrm>
            <a:off x="6903402" y="5385914"/>
            <a:ext cx="246815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environment</a:t>
            </a:r>
            <a:endParaRPr lang="hr-HR" sz="2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893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2" grpId="0" build="p"/>
      <p:bldP spid="13" grpId="0" build="p"/>
      <p:bldP spid="14" grpId="0" build="p"/>
      <p:bldP spid="15" grpId="0" build="p"/>
      <p:bldP spid="1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98" y="13314"/>
            <a:ext cx="5092833" cy="6809069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1715" y="1602958"/>
            <a:ext cx="8517208" cy="4364913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5177447" y="890129"/>
            <a:ext cx="6907350" cy="15800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b="1" dirty="0" err="1"/>
              <a:t>Choose</a:t>
            </a:r>
            <a:r>
              <a:rPr lang="hr-HR" sz="2100" b="1" dirty="0"/>
              <a:t> </a:t>
            </a:r>
            <a:r>
              <a:rPr lang="hr-HR" sz="2100" b="1" dirty="0" err="1"/>
              <a:t>the</a:t>
            </a:r>
            <a:r>
              <a:rPr lang="hr-HR" sz="2100" b="1" dirty="0"/>
              <a:t> </a:t>
            </a:r>
            <a:r>
              <a:rPr lang="hr-HR" sz="2100" b="1" dirty="0" err="1"/>
              <a:t>correct</a:t>
            </a:r>
            <a:r>
              <a:rPr lang="hr-HR" sz="2100" b="1" dirty="0"/>
              <a:t> </a:t>
            </a:r>
            <a:r>
              <a:rPr lang="hr-HR" sz="2100" b="1" dirty="0" err="1"/>
              <a:t>option</a:t>
            </a:r>
            <a:r>
              <a:rPr lang="hr-HR" sz="2100" b="1" dirty="0"/>
              <a:t>.</a:t>
            </a:r>
            <a:br>
              <a:rPr lang="hr-HR" sz="2100" b="1" dirty="0"/>
            </a:br>
            <a:r>
              <a:rPr lang="hr-HR" sz="2100" i="1" dirty="0"/>
              <a:t>Izaberi jednu od dvije ponuđene riječi.</a:t>
            </a:r>
          </a:p>
          <a:p>
            <a:pPr>
              <a:buFontTx/>
              <a:buChar char="-"/>
            </a:pPr>
            <a:endParaRPr lang="hr-HR" sz="2100" b="1" dirty="0"/>
          </a:p>
        </p:txBody>
      </p:sp>
      <p:pic>
        <p:nvPicPr>
          <p:cNvPr id="10" name="Picture 2" descr="Vidi izvornu sliku">
            <a:extLst>
              <a:ext uri="{FF2B5EF4-FFF2-40B4-BE49-F238E27FC236}">
                <a16:creationId xmlns:a16="http://schemas.microsoft.com/office/drawing/2014/main" id="{9704B4E5-0EF1-4058-87F5-8E2DA02DCA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6115" y="3362021"/>
            <a:ext cx="1574195" cy="157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Vidi izvornu sliku">
            <a:extLst>
              <a:ext uri="{FF2B5EF4-FFF2-40B4-BE49-F238E27FC236}">
                <a16:creationId xmlns:a16="http://schemas.microsoft.com/office/drawing/2014/main" id="{0FB6F3D5-955A-48A5-ABC6-EDDC43FFA1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6666" y="3925853"/>
            <a:ext cx="877683" cy="133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Vidi izvornu sliku">
            <a:extLst>
              <a:ext uri="{FF2B5EF4-FFF2-40B4-BE49-F238E27FC236}">
                <a16:creationId xmlns:a16="http://schemas.microsoft.com/office/drawing/2014/main" id="{879C6E9C-9EC4-4387-84CD-C54D6B96E0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5507" y="4538249"/>
            <a:ext cx="877684" cy="133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Vidi izvornu sliku">
            <a:extLst>
              <a:ext uri="{FF2B5EF4-FFF2-40B4-BE49-F238E27FC236}">
                <a16:creationId xmlns:a16="http://schemas.microsoft.com/office/drawing/2014/main" id="{6CADEBD1-9182-43DB-B49F-0717CF4365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706" y="5095493"/>
            <a:ext cx="1045352" cy="159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Vidi izvornu sliku">
            <a:extLst>
              <a:ext uri="{FF2B5EF4-FFF2-40B4-BE49-F238E27FC236}">
                <a16:creationId xmlns:a16="http://schemas.microsoft.com/office/drawing/2014/main" id="{79D9E241-3509-43F0-8FE0-1598C250A3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435" y="5748107"/>
            <a:ext cx="611296" cy="157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0676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883"/>
            <a:ext cx="5153439" cy="6884672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7896" y="2020703"/>
            <a:ext cx="8089921" cy="4480377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5136289" y="726509"/>
            <a:ext cx="6761528" cy="26970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b="1" dirty="0"/>
              <a:t>In </a:t>
            </a:r>
            <a:r>
              <a:rPr lang="hr-HR" sz="2100" b="1" dirty="0" err="1"/>
              <a:t>task</a:t>
            </a:r>
            <a:r>
              <a:rPr lang="hr-HR" sz="2100" b="1" dirty="0"/>
              <a:t> 1, </a:t>
            </a:r>
            <a:r>
              <a:rPr lang="hr-HR" sz="2100" b="1" dirty="0" err="1"/>
              <a:t>page</a:t>
            </a:r>
            <a:r>
              <a:rPr lang="hr-HR" sz="2100" b="1" dirty="0"/>
              <a:t> 63, c</a:t>
            </a:r>
            <a:r>
              <a:rPr lang="en-US" sz="2100" b="1" dirty="0" err="1"/>
              <a:t>omplete</a:t>
            </a:r>
            <a:r>
              <a:rPr lang="en-US" sz="2100" b="1" dirty="0"/>
              <a:t> the sentences with much or many</a:t>
            </a:r>
            <a:r>
              <a:rPr lang="hr-HR" sz="2100" b="1" dirty="0"/>
              <a:t>.</a:t>
            </a:r>
            <a:br>
              <a:rPr lang="hr-HR" sz="2100" b="1" dirty="0"/>
            </a:br>
            <a:r>
              <a:rPr lang="hr-HR" sz="2100" i="1" dirty="0"/>
              <a:t>U </a:t>
            </a:r>
            <a:r>
              <a:rPr lang="hr-HR" sz="2100" i="1"/>
              <a:t>1. </a:t>
            </a:r>
            <a:r>
              <a:rPr lang="hr-HR" sz="2100" i="1" dirty="0"/>
              <a:t>zadatku na 63. stranici nadopuni rečenice riječima MUCH i MANY.  </a:t>
            </a: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2DE80A48-5CDC-43E5-89A0-824D8D2B2993}"/>
              </a:ext>
            </a:extLst>
          </p:cNvPr>
          <p:cNvSpPr txBox="1">
            <a:spLocks/>
          </p:cNvSpPr>
          <p:nvPr/>
        </p:nvSpPr>
        <p:spPr>
          <a:xfrm>
            <a:off x="4004153" y="3793490"/>
            <a:ext cx="4183693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many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93503786-9D4D-4836-AEBF-026193032C71}"/>
              </a:ext>
            </a:extLst>
          </p:cNvPr>
          <p:cNvSpPr txBox="1">
            <a:spLocks/>
          </p:cNvSpPr>
          <p:nvPr/>
        </p:nvSpPr>
        <p:spPr>
          <a:xfrm>
            <a:off x="4054256" y="4321007"/>
            <a:ext cx="4183693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many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76AA8E0F-AF87-4311-8133-745DE74A570C}"/>
              </a:ext>
            </a:extLst>
          </p:cNvPr>
          <p:cNvSpPr txBox="1">
            <a:spLocks/>
          </p:cNvSpPr>
          <p:nvPr/>
        </p:nvSpPr>
        <p:spPr>
          <a:xfrm>
            <a:off x="4054256" y="4848524"/>
            <a:ext cx="4183693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much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53BF5DB9-EE04-4E0A-A5A2-E3DBA81E3A53}"/>
              </a:ext>
            </a:extLst>
          </p:cNvPr>
          <p:cNvSpPr txBox="1">
            <a:spLocks/>
          </p:cNvSpPr>
          <p:nvPr/>
        </p:nvSpPr>
        <p:spPr>
          <a:xfrm>
            <a:off x="4054256" y="5336791"/>
            <a:ext cx="4183693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many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9313C403-95EF-4ADE-9A40-8C9346C576EB}"/>
              </a:ext>
            </a:extLst>
          </p:cNvPr>
          <p:cNvSpPr txBox="1">
            <a:spLocks/>
          </p:cNvSpPr>
          <p:nvPr/>
        </p:nvSpPr>
        <p:spPr>
          <a:xfrm>
            <a:off x="4054257" y="5867357"/>
            <a:ext cx="4183692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much</a:t>
            </a:r>
            <a:endParaRPr lang="hr-HR" sz="2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9089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0" grpId="0" build="p"/>
      <p:bldP spid="11" grpId="0" build="p"/>
      <p:bldP spid="12" grpId="0" build="p"/>
      <p:bldP spid="13" grpId="0" build="p"/>
      <p:bldP spid="1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88" y="0"/>
            <a:ext cx="5128333" cy="6851132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947" y="1872861"/>
            <a:ext cx="11512400" cy="4216138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4789452" y="1179052"/>
            <a:ext cx="6852067" cy="32178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100" b="1" dirty="0"/>
              <a:t>Fill in the gaps with the correct words/expressions.</a:t>
            </a:r>
            <a:br>
              <a:rPr lang="hr-HR" sz="2100" b="1" dirty="0"/>
            </a:br>
            <a:r>
              <a:rPr lang="hr-HR" sz="2100" i="1" dirty="0"/>
              <a:t>Nadopuni rečenice ponuđenim izrazima!</a:t>
            </a:r>
          </a:p>
          <a:p>
            <a:pPr>
              <a:buFontTx/>
              <a:buChar char="-"/>
            </a:pPr>
            <a:endParaRPr lang="hr-HR" sz="2100" b="1" dirty="0"/>
          </a:p>
        </p:txBody>
      </p:sp>
      <p:sp>
        <p:nvSpPr>
          <p:cNvPr id="19" name="Rezervirano mjesto sadržaja 2">
            <a:extLst>
              <a:ext uri="{FF2B5EF4-FFF2-40B4-BE49-F238E27FC236}">
                <a16:creationId xmlns:a16="http://schemas.microsoft.com/office/drawing/2014/main" id="{C775AAB6-67C7-4C87-95E8-A912FCD32B95}"/>
              </a:ext>
            </a:extLst>
          </p:cNvPr>
          <p:cNvSpPr txBox="1">
            <a:spLocks/>
          </p:cNvSpPr>
          <p:nvPr/>
        </p:nvSpPr>
        <p:spPr>
          <a:xfrm>
            <a:off x="5939038" y="3209465"/>
            <a:ext cx="2420848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aren’t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20" name="Rezervirano mjesto sadržaja 2">
            <a:extLst>
              <a:ext uri="{FF2B5EF4-FFF2-40B4-BE49-F238E27FC236}">
                <a16:creationId xmlns:a16="http://schemas.microsoft.com/office/drawing/2014/main" id="{80D8BE31-3674-48A9-AEA7-F10657AD2F0C}"/>
              </a:ext>
            </a:extLst>
          </p:cNvPr>
          <p:cNvSpPr txBox="1">
            <a:spLocks/>
          </p:cNvSpPr>
          <p:nvPr/>
        </p:nvSpPr>
        <p:spPr>
          <a:xfrm>
            <a:off x="4347364" y="3686113"/>
            <a:ext cx="357043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some</a:t>
            </a:r>
          </a:p>
        </p:txBody>
      </p:sp>
      <p:sp>
        <p:nvSpPr>
          <p:cNvPr id="25" name="Rezervirano mjesto sadržaja 2">
            <a:extLst>
              <a:ext uri="{FF2B5EF4-FFF2-40B4-BE49-F238E27FC236}">
                <a16:creationId xmlns:a16="http://schemas.microsoft.com/office/drawing/2014/main" id="{24C50381-D3EB-4BBD-A32A-362DCFA47E6D}"/>
              </a:ext>
            </a:extLst>
          </p:cNvPr>
          <p:cNvSpPr txBox="1">
            <a:spLocks/>
          </p:cNvSpPr>
          <p:nvPr/>
        </p:nvSpPr>
        <p:spPr>
          <a:xfrm>
            <a:off x="2936357" y="4149109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any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AD21FF70-1530-4175-B2DA-7B4F35D1C4B0}"/>
              </a:ext>
            </a:extLst>
          </p:cNvPr>
          <p:cNvSpPr txBox="1">
            <a:spLocks/>
          </p:cNvSpPr>
          <p:nvPr/>
        </p:nvSpPr>
        <p:spPr>
          <a:xfrm>
            <a:off x="3136832" y="4643745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a </a:t>
            </a:r>
            <a:r>
              <a:rPr lang="hr-HR" sz="2200" i="1" dirty="0" err="1">
                <a:solidFill>
                  <a:srgbClr val="FF0000"/>
                </a:solidFill>
              </a:rPr>
              <a:t>lot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of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57D17E6F-7730-44C2-90C4-74B2992E004D}"/>
              </a:ext>
            </a:extLst>
          </p:cNvPr>
          <p:cNvSpPr txBox="1">
            <a:spLocks/>
          </p:cNvSpPr>
          <p:nvPr/>
        </p:nvSpPr>
        <p:spPr>
          <a:xfrm>
            <a:off x="2193240" y="5088753"/>
            <a:ext cx="357043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are</a:t>
            </a:r>
          </a:p>
        </p:txBody>
      </p:sp>
    </p:spTree>
    <p:extLst>
      <p:ext uri="{BB962C8B-B14F-4D97-AF65-F5344CB8AC3E}">
        <p14:creationId xmlns:p14="http://schemas.microsoft.com/office/powerpoint/2010/main" val="3832679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9" grpId="0" build="p"/>
      <p:bldP spid="20" grpId="0" build="p"/>
      <p:bldP spid="25" grpId="0" build="p"/>
      <p:bldP spid="10" grpId="0" build="p"/>
      <p:bldP spid="12" grpId="0" build="p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1698</TotalTime>
  <Words>393</Words>
  <Application>Microsoft Office PowerPoint</Application>
  <PresentationFormat>Široki zaslon</PresentationFormat>
  <Paragraphs>56</Paragraphs>
  <Slides>11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5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11</vt:i4>
      </vt:variant>
    </vt:vector>
  </HeadingPairs>
  <TitlesOfParts>
    <vt:vector size="17" baseType="lpstr">
      <vt:lpstr>Calibri Light</vt:lpstr>
      <vt:lpstr>Arial</vt:lpstr>
      <vt:lpstr>Avenir Next LT Pro</vt:lpstr>
      <vt:lpstr>Calibri</vt:lpstr>
      <vt:lpstr>Cambria</vt:lpstr>
      <vt:lpstr>Tema sustava Office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Siniša Vuksan</dc:creator>
  <cp:lastModifiedBy>Siniša Vuksan</cp:lastModifiedBy>
  <cp:revision>185</cp:revision>
  <dcterms:created xsi:type="dcterms:W3CDTF">2020-09-15T16:13:04Z</dcterms:created>
  <dcterms:modified xsi:type="dcterms:W3CDTF">2021-03-10T11:52:56Z</dcterms:modified>
</cp:coreProperties>
</file>